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10"/>
  </p:notesMasterIdLst>
  <p:sldIdLst>
    <p:sldId id="256" r:id="rId3"/>
    <p:sldId id="257" r:id="rId4"/>
    <p:sldId id="258" r:id="rId5"/>
    <p:sldId id="259" r:id="rId6"/>
    <p:sldId id="260" r:id="rId7"/>
    <p:sldId id="261" r:id="rId8"/>
    <p:sldId id="262" r:id="rId9"/>
  </p:sldIdLst>
  <p:sldSz cx="12192000" cy="6858000"/>
  <p:notesSz cx="6858000" cy="9144000"/>
  <p:embeddedFontLst>
    <p:embeddedFont>
      <p:font typeface="Barlow" panose="00000500000000000000" pitchFamily="2" charset="0"/>
      <p:regular r:id="rId11"/>
      <p:bold r:id="rId12"/>
      <p:italic r:id="rId13"/>
      <p:boldItalic r:id="rId14"/>
    </p:embeddedFont>
    <p:embeddedFont>
      <p:font typeface="Barlow Condensed" panose="00000506000000000000" pitchFamily="2" charset="0"/>
      <p:regular r:id="rId15"/>
      <p:bold r:id="rId16"/>
      <p:italic r:id="rId17"/>
      <p:boldItalic r:id="rId18"/>
    </p:embeddedFont>
    <p:embeddedFont>
      <p:font typeface="Barlow Medium" panose="00000600000000000000" pitchFamily="2" charset="0"/>
      <p:regular r:id="rId19"/>
      <p:bold r:id="rId20"/>
      <p:italic r:id="rId21"/>
      <p:boldItalic r:id="rId22"/>
    </p:embeddedFont>
    <p:embeddedFont>
      <p:font typeface="Homemade Apple" panose="020B0604020202020204" charset="0"/>
      <p:regular r:id="rId23"/>
    </p:embeddedFont>
    <p:embeddedFont>
      <p:font typeface="Poppins" panose="00000500000000000000"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ipWZ3ZBvO0CIm+hEvusL7yBdwgQ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7F606BB-E3B0-4192-B862-280D9DABE568}">
  <a:tblStyle styleId="{67F606BB-E3B0-4192-B862-280D9DABE568}"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840" y="4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 Type="http://schemas.openxmlformats.org/officeDocument/2006/relationships/slide" Target="slides/slide1.xml"/><Relationship Id="rId21" Type="http://schemas.openxmlformats.org/officeDocument/2006/relationships/font" Target="fonts/font11.fntdata"/><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1.fntdata"/><Relationship Id="rId24" Type="http://schemas.openxmlformats.org/officeDocument/2006/relationships/font" Target="fonts/font14.fntdata"/><Relationship Id="rId32" Type="http://customschemas.google.com/relationships/presentationmetadata" Target="metadata"/><Relationship Id="rId5" Type="http://schemas.openxmlformats.org/officeDocument/2006/relationships/slide" Target="slides/slide3.xml"/><Relationship Id="rId15" Type="http://schemas.openxmlformats.org/officeDocument/2006/relationships/font" Target="fonts/font5.fntdata"/><Relationship Id="rId23" Type="http://schemas.openxmlformats.org/officeDocument/2006/relationships/font" Target="fonts/font13.fntdata"/><Relationship Id="rId36"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font" Target="fonts/font17.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1" name="Google Shape;171;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4" name="Google Shape;194;p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3" name="Google Shape;213;p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2" name="Google Shape;222;p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0" name="Google Shape;230;p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8" name="Google Shape;238;p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6" name="Google Shape;246;p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hyperlink" Target="https://twitter.com/SlidesManiaSM/" TargetMode="External"/><Relationship Id="rId12" Type="http://schemas.openxmlformats.org/officeDocument/2006/relationships/image" Target="../media/image10.png"/><Relationship Id="rId2" Type="http://schemas.openxmlformats.org/officeDocument/2006/relationships/hyperlink" Target="https://slidesmania.com/" TargetMode="External"/><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hyperlink" Target="https://www.instagram.com/slidesmania/" TargetMode="External"/><Relationship Id="rId5" Type="http://schemas.openxmlformats.org/officeDocument/2006/relationships/hyperlink" Target="https://www.facebook.com/SlidesManiaSM/" TargetMode="External"/><Relationship Id="rId10" Type="http://schemas.openxmlformats.org/officeDocument/2006/relationships/image" Target="../media/image9.png"/><Relationship Id="rId4" Type="http://schemas.openxmlformats.org/officeDocument/2006/relationships/hyperlink" Target="https://slidesmania.com/questions-powerpoint-google-slides/can-i-use-these-templates/" TargetMode="External"/><Relationship Id="rId9" Type="http://schemas.openxmlformats.org/officeDocument/2006/relationships/hyperlink" Target="https://www.pinterest.com/slidesmania/" TargetMode="Externa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jp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hyperlink" Target="https://twitter.com/SlidesManiaSM/" TargetMode="External"/><Relationship Id="rId12" Type="http://schemas.openxmlformats.org/officeDocument/2006/relationships/image" Target="../media/image10.png"/><Relationship Id="rId2" Type="http://schemas.openxmlformats.org/officeDocument/2006/relationships/hyperlink" Target="https://slidesmania.com/" TargetMode="External"/><Relationship Id="rId1" Type="http://schemas.openxmlformats.org/officeDocument/2006/relationships/slideMaster" Target="../slideMasters/slideMaster2.xml"/><Relationship Id="rId6" Type="http://schemas.openxmlformats.org/officeDocument/2006/relationships/image" Target="../media/image7.png"/><Relationship Id="rId11" Type="http://schemas.openxmlformats.org/officeDocument/2006/relationships/hyperlink" Target="https://www.instagram.com/slidesmania/" TargetMode="External"/><Relationship Id="rId5" Type="http://schemas.openxmlformats.org/officeDocument/2006/relationships/hyperlink" Target="https://www.facebook.com/SlidesManiaSM/" TargetMode="External"/><Relationship Id="rId10" Type="http://schemas.openxmlformats.org/officeDocument/2006/relationships/image" Target="../media/image9.png"/><Relationship Id="rId4" Type="http://schemas.openxmlformats.org/officeDocument/2006/relationships/hyperlink" Target="https://slidesmania.com/questions-powerpoint-google-slides/can-i-use-these-templates/" TargetMode="External"/><Relationship Id="rId9" Type="http://schemas.openxmlformats.org/officeDocument/2006/relationships/hyperlink" Target="https://www.pinterest.com/slidesmania/"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45_Jefferson_Template_SlidesMania_1">
  <p:cSld name="Jefferson_1">
    <p:bg>
      <p:bgPr>
        <a:solidFill>
          <a:srgbClr val="F2F2F2"/>
        </a:solidFill>
        <a:effectLst/>
      </p:bgPr>
    </p:bg>
    <p:spTree>
      <p:nvGrpSpPr>
        <p:cNvPr id="1" name="Shape 7"/>
        <p:cNvGrpSpPr/>
        <p:nvPr/>
      </p:nvGrpSpPr>
      <p:grpSpPr>
        <a:xfrm>
          <a:off x="0" y="0"/>
          <a:ext cx="0" cy="0"/>
          <a:chOff x="0" y="0"/>
          <a:chExt cx="0" cy="0"/>
        </a:xfrm>
      </p:grpSpPr>
      <p:pic>
        <p:nvPicPr>
          <p:cNvPr id="8" name="Google Shape;8;p9" descr="Imagen que contiene niño, persona, joven, sentado&#10;&#10;Descripción generada automáticamente"/>
          <p:cNvPicPr preferRelativeResize="0"/>
          <p:nvPr/>
        </p:nvPicPr>
        <p:blipFill rotWithShape="1">
          <a:blip r:embed="rId2">
            <a:alphaModFix/>
          </a:blip>
          <a:srcRect t="906" b="14858"/>
          <a:stretch/>
        </p:blipFill>
        <p:spPr>
          <a:xfrm>
            <a:off x="0" y="0"/>
            <a:ext cx="12192000" cy="6858000"/>
          </a:xfrm>
          <a:prstGeom prst="rect">
            <a:avLst/>
          </a:prstGeom>
          <a:noFill/>
          <a:ln>
            <a:noFill/>
          </a:ln>
        </p:spPr>
      </p:pic>
      <p:sp>
        <p:nvSpPr>
          <p:cNvPr id="9" name="Google Shape;9;p9"/>
          <p:cNvSpPr/>
          <p:nvPr/>
        </p:nvSpPr>
        <p:spPr>
          <a:xfrm>
            <a:off x="494489" y="0"/>
            <a:ext cx="2800755" cy="1200726"/>
          </a:xfrm>
          <a:prstGeom prst="rect">
            <a:avLst/>
          </a:prstGeom>
          <a:solidFill>
            <a:srgbClr val="7FCF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 name="Google Shape;10;p9"/>
          <p:cNvSpPr/>
          <p:nvPr/>
        </p:nvSpPr>
        <p:spPr>
          <a:xfrm>
            <a:off x="3295244" y="0"/>
            <a:ext cx="2800755" cy="1200726"/>
          </a:xfrm>
          <a:prstGeom prst="rect">
            <a:avLst/>
          </a:prstGeom>
          <a:solidFill>
            <a:srgbClr val="E9C3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9"/>
          <p:cNvSpPr/>
          <p:nvPr/>
        </p:nvSpPr>
        <p:spPr>
          <a:xfrm>
            <a:off x="6096000" y="0"/>
            <a:ext cx="2800755" cy="1200726"/>
          </a:xfrm>
          <a:prstGeom prst="rect">
            <a:avLst/>
          </a:prstGeom>
          <a:solidFill>
            <a:srgbClr val="E9885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 name="Google Shape;12;p9"/>
          <p:cNvSpPr/>
          <p:nvPr/>
        </p:nvSpPr>
        <p:spPr>
          <a:xfrm>
            <a:off x="8896755" y="0"/>
            <a:ext cx="2800755" cy="1200726"/>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 name="Google Shape;13;p9"/>
          <p:cNvSpPr/>
          <p:nvPr/>
        </p:nvSpPr>
        <p:spPr>
          <a:xfrm>
            <a:off x="567692" y="5218545"/>
            <a:ext cx="11129818" cy="1639455"/>
          </a:xfrm>
          <a:prstGeom prst="rect">
            <a:avLst/>
          </a:prstGeom>
          <a:solidFill>
            <a:srgbClr val="B2CB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 name="Google Shape;14;p9"/>
          <p:cNvSpPr txBox="1"/>
          <p:nvPr/>
        </p:nvSpPr>
        <p:spPr>
          <a:xfrm rot="5400000">
            <a:off x="-679350" y="6122775"/>
            <a:ext cx="1579800" cy="37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chemeClr val="dk1"/>
                </a:solidFill>
                <a:latin typeface="Barlow Condensed"/>
                <a:ea typeface="Barlow Condensed"/>
                <a:cs typeface="Barlow Condensed"/>
                <a:sym typeface="Barlow Condensed"/>
              </a:rPr>
              <a:t>SLIDESMANIA.COM</a:t>
            </a:r>
            <a:endParaRPr sz="1400" b="0" i="0" u="none" strike="noStrike" cap="non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0045_Jefferson_Template_SlidesMania_10">
  <p:cSld name="Jefferson_10">
    <p:bg>
      <p:bgPr>
        <a:solidFill>
          <a:srgbClr val="F2F2F2"/>
        </a:solidFill>
        <a:effectLst/>
      </p:bgPr>
    </p:bg>
    <p:spTree>
      <p:nvGrpSpPr>
        <p:cNvPr id="1" name="Shape 76"/>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77"/>
        <p:cNvGrpSpPr/>
        <p:nvPr/>
      </p:nvGrpSpPr>
      <p:grpSpPr>
        <a:xfrm>
          <a:off x="0" y="0"/>
          <a:ext cx="0" cy="0"/>
          <a:chOff x="0" y="0"/>
          <a:chExt cx="0" cy="0"/>
        </a:xfrm>
      </p:grpSpPr>
      <p:grpSp>
        <p:nvGrpSpPr>
          <p:cNvPr id="78" name="Google Shape;78;p22"/>
          <p:cNvGrpSpPr/>
          <p:nvPr/>
        </p:nvGrpSpPr>
        <p:grpSpPr>
          <a:xfrm>
            <a:off x="0" y="0"/>
            <a:ext cx="12192000" cy="6858000"/>
            <a:chOff x="0" y="0"/>
            <a:chExt cx="12192000" cy="6858000"/>
          </a:xfrm>
        </p:grpSpPr>
        <p:sp>
          <p:nvSpPr>
            <p:cNvPr id="79" name="Google Shape;79;p22"/>
            <p:cNvSpPr/>
            <p:nvPr/>
          </p:nvSpPr>
          <p:spPr>
            <a:xfrm>
              <a:off x="0" y="0"/>
              <a:ext cx="12192000" cy="6858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0" name="Google Shape;80;p22">
              <a:hlinkClick r:id="rId2"/>
            </p:cNvPr>
            <p:cNvPicPr preferRelativeResize="0"/>
            <p:nvPr/>
          </p:nvPicPr>
          <p:blipFill rotWithShape="1">
            <a:blip r:embed="rId3">
              <a:alphaModFix/>
            </a:blip>
            <a:srcRect/>
            <a:stretch/>
          </p:blipFill>
          <p:spPr>
            <a:xfrm>
              <a:off x="465600" y="331100"/>
              <a:ext cx="5101466" cy="2201299"/>
            </a:xfrm>
            <a:prstGeom prst="rect">
              <a:avLst/>
            </a:prstGeom>
            <a:noFill/>
            <a:ln>
              <a:noFill/>
            </a:ln>
          </p:spPr>
        </p:pic>
        <p:sp>
          <p:nvSpPr>
            <p:cNvPr id="81" name="Google Shape;81;p22"/>
            <p:cNvSpPr txBox="1"/>
            <p:nvPr/>
          </p:nvSpPr>
          <p:spPr>
            <a:xfrm>
              <a:off x="463500" y="2858061"/>
              <a:ext cx="8956500" cy="2442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s-ES" sz="3600" b="1" i="0" u="none" strike="noStrike" cap="none">
                  <a:solidFill>
                    <a:srgbClr val="3F3F3F"/>
                  </a:solidFill>
                  <a:latin typeface="Poppins"/>
                  <a:ea typeface="Poppins"/>
                  <a:cs typeface="Poppins"/>
                  <a:sym typeface="Poppins"/>
                </a:rPr>
                <a:t>Free </a:t>
              </a:r>
              <a:r>
                <a:rPr lang="es-ES" sz="3600" b="0" i="0" u="none" strike="noStrike" cap="none">
                  <a:solidFill>
                    <a:srgbClr val="3F3F3F"/>
                  </a:solidFill>
                  <a:latin typeface="Poppins"/>
                  <a:ea typeface="Poppins"/>
                  <a:cs typeface="Poppins"/>
                  <a:sym typeface="Poppins"/>
                </a:rPr>
                <a:t>themes and templates for </a:t>
              </a:r>
              <a:r>
                <a:rPr lang="es-ES" sz="3600" b="1" i="0" u="none" strike="noStrike" cap="none">
                  <a:solidFill>
                    <a:srgbClr val="3F3F3F"/>
                  </a:solidFill>
                  <a:latin typeface="Poppins"/>
                  <a:ea typeface="Poppins"/>
                  <a:cs typeface="Poppins"/>
                  <a:sym typeface="Poppins"/>
                </a:rPr>
                <a:t>Google Slides</a:t>
              </a:r>
              <a:r>
                <a:rPr lang="es-ES" sz="3600" b="0" i="0" u="none" strike="noStrike" cap="none">
                  <a:solidFill>
                    <a:srgbClr val="3F3F3F"/>
                  </a:solidFill>
                  <a:latin typeface="Poppins"/>
                  <a:ea typeface="Poppins"/>
                  <a:cs typeface="Poppins"/>
                  <a:sym typeface="Poppins"/>
                </a:rPr>
                <a:t> or </a:t>
              </a:r>
              <a:r>
                <a:rPr lang="es-ES" sz="3600" b="1" i="0" u="none" strike="noStrike" cap="none">
                  <a:solidFill>
                    <a:srgbClr val="3F3F3F"/>
                  </a:solidFill>
                  <a:latin typeface="Poppins"/>
                  <a:ea typeface="Poppins"/>
                  <a:cs typeface="Poppins"/>
                  <a:sym typeface="Poppins"/>
                </a:rPr>
                <a:t>PowerPoint</a:t>
              </a:r>
              <a:endParaRPr sz="3600" b="1" i="0" u="none" strike="noStrike" cap="none">
                <a:solidFill>
                  <a:srgbClr val="3F3F3F"/>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600"/>
                <a:buFont typeface="Arial"/>
                <a:buNone/>
              </a:pPr>
              <a:endParaRPr sz="3600" b="1" i="0" u="none" strike="noStrike" cap="none">
                <a:solidFill>
                  <a:srgbClr val="3F3F3F"/>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600"/>
                <a:buFont typeface="Arial"/>
                <a:buNone/>
              </a:pPr>
              <a:endParaRPr sz="3600" b="1" i="0" u="none" strike="noStrike" cap="none">
                <a:solidFill>
                  <a:srgbClr val="3F3F3F"/>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000"/>
                <a:buFont typeface="Arial"/>
                <a:buNone/>
              </a:pPr>
              <a:r>
                <a:rPr lang="es-ES" sz="3000" b="1" i="0" u="none" strike="noStrike" cap="none">
                  <a:solidFill>
                    <a:srgbClr val="FFCB25"/>
                  </a:solidFill>
                  <a:latin typeface="Poppins"/>
                  <a:ea typeface="Poppins"/>
                  <a:cs typeface="Poppins"/>
                  <a:sym typeface="Poppins"/>
                </a:rPr>
                <a:t>NOT to be sold as is or modified!</a:t>
              </a:r>
              <a:endParaRPr sz="3000" b="1" i="0" u="none" strike="noStrike" cap="none">
                <a:solidFill>
                  <a:srgbClr val="FFCB2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2700"/>
                <a:buFont typeface="Arial"/>
                <a:buNone/>
              </a:pPr>
              <a:r>
                <a:rPr lang="es-ES" sz="2700" b="0" i="0" u="none" strike="noStrike" cap="none">
                  <a:solidFill>
                    <a:srgbClr val="3F3F3F"/>
                  </a:solidFill>
                  <a:latin typeface="Poppins"/>
                  <a:ea typeface="Poppins"/>
                  <a:cs typeface="Poppins"/>
                  <a:sym typeface="Poppins"/>
                </a:rPr>
                <a:t>Read </a:t>
              </a:r>
              <a:r>
                <a:rPr lang="es-ES" sz="2700" b="0" i="0" u="sng" strike="noStrike" cap="none">
                  <a:solidFill>
                    <a:srgbClr val="3F3F3F"/>
                  </a:solidFill>
                  <a:latin typeface="Poppins"/>
                  <a:ea typeface="Poppins"/>
                  <a:cs typeface="Poppins"/>
                  <a:sym typeface="Poppins"/>
                  <a:hlinkClick r:id="rId4">
                    <a:extLst>
                      <a:ext uri="{A12FA001-AC4F-418D-AE19-62706E023703}">
                        <ahyp:hlinkClr xmlns:ahyp="http://schemas.microsoft.com/office/drawing/2018/hyperlinkcolor" val="tx"/>
                      </a:ext>
                    </a:extLst>
                  </a:hlinkClick>
                </a:rPr>
                <a:t>FAQ</a:t>
              </a:r>
              <a:r>
                <a:rPr lang="es-ES" sz="4400" b="1" i="0" u="none" strike="noStrike" cap="none">
                  <a:solidFill>
                    <a:srgbClr val="FFCB25"/>
                  </a:solidFill>
                  <a:latin typeface="Poppins"/>
                  <a:ea typeface="Poppins"/>
                  <a:cs typeface="Poppins"/>
                  <a:sym typeface="Poppins"/>
                </a:rPr>
                <a:t> </a:t>
              </a:r>
              <a:r>
                <a:rPr lang="es-ES" sz="2700" b="0" i="0" u="none" strike="noStrike" cap="none">
                  <a:solidFill>
                    <a:srgbClr val="3F3F3F"/>
                  </a:solidFill>
                  <a:latin typeface="Poppins"/>
                  <a:ea typeface="Poppins"/>
                  <a:cs typeface="Poppins"/>
                  <a:sym typeface="Poppins"/>
                </a:rPr>
                <a:t>on slidesmania.com</a:t>
              </a:r>
              <a:endParaRPr sz="2700" b="0" i="0" u="none" strike="noStrike" cap="none">
                <a:solidFill>
                  <a:srgbClr val="3F3F3F"/>
                </a:solidFill>
                <a:latin typeface="Poppins"/>
                <a:ea typeface="Poppins"/>
                <a:cs typeface="Poppins"/>
                <a:sym typeface="Poppins"/>
              </a:endParaRPr>
            </a:p>
          </p:txBody>
        </p:sp>
        <p:cxnSp>
          <p:nvCxnSpPr>
            <p:cNvPr id="82" name="Google Shape;82;p22"/>
            <p:cNvCxnSpPr/>
            <p:nvPr/>
          </p:nvCxnSpPr>
          <p:spPr>
            <a:xfrm>
              <a:off x="10423367" y="5688858"/>
              <a:ext cx="1495200" cy="12900"/>
            </a:xfrm>
            <a:prstGeom prst="straightConnector1">
              <a:avLst/>
            </a:prstGeom>
            <a:noFill/>
            <a:ln w="38100" cap="flat" cmpd="sng">
              <a:solidFill>
                <a:srgbClr val="FFCB25"/>
              </a:solidFill>
              <a:prstDash val="solid"/>
              <a:round/>
              <a:headEnd type="none" w="sm" len="sm"/>
              <a:tailEnd type="none" w="sm" len="sm"/>
            </a:ln>
          </p:spPr>
        </p:cxnSp>
        <p:pic>
          <p:nvPicPr>
            <p:cNvPr id="83" name="Google Shape;83;p22">
              <a:hlinkClick r:id="rId5"/>
            </p:cNvPr>
            <p:cNvPicPr preferRelativeResize="0"/>
            <p:nvPr/>
          </p:nvPicPr>
          <p:blipFill rotWithShape="1">
            <a:blip r:embed="rId6">
              <a:alphaModFix/>
            </a:blip>
            <a:srcRect/>
            <a:stretch/>
          </p:blipFill>
          <p:spPr>
            <a:xfrm>
              <a:off x="8982558" y="5912306"/>
              <a:ext cx="713232" cy="637863"/>
            </a:xfrm>
            <a:prstGeom prst="rect">
              <a:avLst/>
            </a:prstGeom>
            <a:noFill/>
            <a:ln>
              <a:noFill/>
            </a:ln>
          </p:spPr>
        </p:pic>
        <p:pic>
          <p:nvPicPr>
            <p:cNvPr id="84" name="Google Shape;84;p22">
              <a:hlinkClick r:id="rId7"/>
            </p:cNvPr>
            <p:cNvPicPr preferRelativeResize="0"/>
            <p:nvPr/>
          </p:nvPicPr>
          <p:blipFill rotWithShape="1">
            <a:blip r:embed="rId8">
              <a:alphaModFix/>
            </a:blip>
            <a:srcRect/>
            <a:stretch/>
          </p:blipFill>
          <p:spPr>
            <a:xfrm>
              <a:off x="9764428" y="5916798"/>
              <a:ext cx="708660" cy="628879"/>
            </a:xfrm>
            <a:prstGeom prst="rect">
              <a:avLst/>
            </a:prstGeom>
            <a:noFill/>
            <a:ln>
              <a:noFill/>
            </a:ln>
          </p:spPr>
        </p:pic>
        <p:pic>
          <p:nvPicPr>
            <p:cNvPr id="85" name="Google Shape;85;p22">
              <a:hlinkClick r:id="rId9"/>
            </p:cNvPr>
            <p:cNvPicPr preferRelativeResize="0"/>
            <p:nvPr/>
          </p:nvPicPr>
          <p:blipFill rotWithShape="1">
            <a:blip r:embed="rId10">
              <a:alphaModFix/>
            </a:blip>
            <a:srcRect/>
            <a:stretch/>
          </p:blipFill>
          <p:spPr>
            <a:xfrm>
              <a:off x="10541715" y="5905569"/>
              <a:ext cx="612648" cy="624387"/>
            </a:xfrm>
            <a:prstGeom prst="rect">
              <a:avLst/>
            </a:prstGeom>
            <a:noFill/>
            <a:ln>
              <a:noFill/>
            </a:ln>
          </p:spPr>
        </p:pic>
        <p:pic>
          <p:nvPicPr>
            <p:cNvPr id="86" name="Google Shape;86;p22">
              <a:hlinkClick r:id="rId11"/>
            </p:cNvPr>
            <p:cNvPicPr preferRelativeResize="0"/>
            <p:nvPr/>
          </p:nvPicPr>
          <p:blipFill rotWithShape="1">
            <a:blip r:embed="rId12">
              <a:alphaModFix/>
            </a:blip>
            <a:srcRect/>
            <a:stretch/>
          </p:blipFill>
          <p:spPr>
            <a:xfrm>
              <a:off x="11219049" y="5916799"/>
              <a:ext cx="699516" cy="601927"/>
            </a:xfrm>
            <a:prstGeom prst="rect">
              <a:avLst/>
            </a:prstGeom>
            <a:noFill/>
            <a:ln>
              <a:noFill/>
            </a:ln>
          </p:spPr>
        </p:pic>
        <p:sp>
          <p:nvSpPr>
            <p:cNvPr id="87" name="Google Shape;87;p22"/>
            <p:cNvSpPr txBox="1"/>
            <p:nvPr/>
          </p:nvSpPr>
          <p:spPr>
            <a:xfrm>
              <a:off x="7072500" y="4813375"/>
              <a:ext cx="4915500" cy="10011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2400"/>
                <a:buFont typeface="Arial"/>
                <a:buNone/>
              </a:pPr>
              <a:r>
                <a:rPr lang="es-ES" sz="2400" b="1" i="0" u="none" strike="noStrike" cap="none">
                  <a:solidFill>
                    <a:srgbClr val="252525"/>
                  </a:solidFill>
                  <a:latin typeface="Homemade Apple"/>
                  <a:ea typeface="Homemade Apple"/>
                  <a:cs typeface="Homemade Apple"/>
                  <a:sym typeface="Homemade Apple"/>
                </a:rPr>
                <a:t>Sharing is caring!</a:t>
              </a:r>
              <a:endParaRPr sz="2400" b="1" i="0" u="none" strike="noStrike" cap="none">
                <a:solidFill>
                  <a:srgbClr val="252525"/>
                </a:solidFill>
                <a:latin typeface="Homemade Apple"/>
                <a:ea typeface="Homemade Apple"/>
                <a:cs typeface="Homemade Apple"/>
                <a:sym typeface="Homemade Apple"/>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0045_Jefferson_Template_SlidesMania_4">
  <p:cSld name="Jefferson_9">
    <p:bg>
      <p:bgPr>
        <a:solidFill>
          <a:srgbClr val="F2F2F2"/>
        </a:solidFill>
        <a:effectLst/>
      </p:bgPr>
    </p:bg>
    <p:spTree>
      <p:nvGrpSpPr>
        <p:cNvPr id="1" name="Shape 90"/>
        <p:cNvGrpSpPr/>
        <p:nvPr/>
      </p:nvGrpSpPr>
      <p:grpSpPr>
        <a:xfrm>
          <a:off x="0" y="0"/>
          <a:ext cx="0" cy="0"/>
          <a:chOff x="0" y="0"/>
          <a:chExt cx="0" cy="0"/>
        </a:xfrm>
      </p:grpSpPr>
      <p:pic>
        <p:nvPicPr>
          <p:cNvPr id="91" name="Google Shape;91;p12"/>
          <p:cNvPicPr preferRelativeResize="0"/>
          <p:nvPr/>
        </p:nvPicPr>
        <p:blipFill rotWithShape="1">
          <a:blip r:embed="rId2">
            <a:alphaModFix/>
          </a:blip>
          <a:srcRect b="57103"/>
          <a:stretch/>
        </p:blipFill>
        <p:spPr>
          <a:xfrm>
            <a:off x="0" y="3916218"/>
            <a:ext cx="3376781" cy="2941781"/>
          </a:xfrm>
          <a:prstGeom prst="rect">
            <a:avLst/>
          </a:prstGeom>
          <a:noFill/>
          <a:ln>
            <a:noFill/>
          </a:ln>
        </p:spPr>
      </p:pic>
      <p:pic>
        <p:nvPicPr>
          <p:cNvPr id="92" name="Google Shape;92;p12"/>
          <p:cNvPicPr preferRelativeResize="0"/>
          <p:nvPr/>
        </p:nvPicPr>
        <p:blipFill rotWithShape="1">
          <a:blip r:embed="rId2">
            <a:alphaModFix/>
          </a:blip>
          <a:srcRect b="57103"/>
          <a:stretch/>
        </p:blipFill>
        <p:spPr>
          <a:xfrm>
            <a:off x="3376782" y="3916218"/>
            <a:ext cx="3376781" cy="2941781"/>
          </a:xfrm>
          <a:prstGeom prst="rect">
            <a:avLst/>
          </a:prstGeom>
          <a:noFill/>
          <a:ln>
            <a:noFill/>
          </a:ln>
        </p:spPr>
      </p:pic>
      <p:pic>
        <p:nvPicPr>
          <p:cNvPr id="93" name="Google Shape;93;p12"/>
          <p:cNvPicPr preferRelativeResize="0"/>
          <p:nvPr/>
        </p:nvPicPr>
        <p:blipFill rotWithShape="1">
          <a:blip r:embed="rId2">
            <a:alphaModFix/>
          </a:blip>
          <a:srcRect b="57103"/>
          <a:stretch/>
        </p:blipFill>
        <p:spPr>
          <a:xfrm>
            <a:off x="6753564" y="3916218"/>
            <a:ext cx="3376781" cy="2941781"/>
          </a:xfrm>
          <a:prstGeom prst="rect">
            <a:avLst/>
          </a:prstGeom>
          <a:noFill/>
          <a:ln>
            <a:noFill/>
          </a:ln>
        </p:spPr>
      </p:pic>
      <p:pic>
        <p:nvPicPr>
          <p:cNvPr id="94" name="Google Shape;94;p12"/>
          <p:cNvPicPr preferRelativeResize="0"/>
          <p:nvPr/>
        </p:nvPicPr>
        <p:blipFill rotWithShape="1">
          <a:blip r:embed="rId2">
            <a:alphaModFix/>
          </a:blip>
          <a:srcRect r="38944" b="57103"/>
          <a:stretch/>
        </p:blipFill>
        <p:spPr>
          <a:xfrm>
            <a:off x="10130346" y="3916218"/>
            <a:ext cx="2061654" cy="2941781"/>
          </a:xfrm>
          <a:prstGeom prst="rect">
            <a:avLst/>
          </a:prstGeom>
          <a:noFill/>
          <a:ln>
            <a:noFill/>
          </a:ln>
        </p:spPr>
      </p:pic>
      <p:sp>
        <p:nvSpPr>
          <p:cNvPr id="95" name="Google Shape;95;p12"/>
          <p:cNvSpPr txBox="1"/>
          <p:nvPr/>
        </p:nvSpPr>
        <p:spPr>
          <a:xfrm rot="5400000">
            <a:off x="-679350" y="6122775"/>
            <a:ext cx="1579800" cy="37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chemeClr val="dk1"/>
                </a:solidFill>
                <a:latin typeface="Barlow Condensed"/>
                <a:ea typeface="Barlow Condensed"/>
                <a:cs typeface="Barlow Condensed"/>
                <a:sym typeface="Barlow Condensed"/>
              </a:rPr>
              <a:t>SLIDESMANIA.COM</a:t>
            </a:r>
            <a:endParaRPr sz="1400" b="0" i="0" u="none" strike="noStrike" cap="non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0045_Jefferson_Template_SlidesMania_2">
  <p:cSld name="Jefferson_8">
    <p:bg>
      <p:bgPr>
        <a:solidFill>
          <a:srgbClr val="F2F2F2"/>
        </a:solidFill>
        <a:effectLst/>
      </p:bgPr>
    </p:bg>
    <p:spTree>
      <p:nvGrpSpPr>
        <p:cNvPr id="1" name="Shape 96"/>
        <p:cNvGrpSpPr/>
        <p:nvPr/>
      </p:nvGrpSpPr>
      <p:grpSpPr>
        <a:xfrm>
          <a:off x="0" y="0"/>
          <a:ext cx="0" cy="0"/>
          <a:chOff x="0" y="0"/>
          <a:chExt cx="0" cy="0"/>
        </a:xfrm>
      </p:grpSpPr>
      <p:sp>
        <p:nvSpPr>
          <p:cNvPr id="97" name="Google Shape;97;p13"/>
          <p:cNvSpPr/>
          <p:nvPr/>
        </p:nvSpPr>
        <p:spPr>
          <a:xfrm>
            <a:off x="8591600" y="92175"/>
            <a:ext cx="1543200" cy="1136700"/>
          </a:xfrm>
          <a:prstGeom prst="rect">
            <a:avLst/>
          </a:prstGeom>
          <a:solidFill>
            <a:srgbClr val="7BC49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8" name="Google Shape;98;p13"/>
          <p:cNvPicPr preferRelativeResize="0"/>
          <p:nvPr/>
        </p:nvPicPr>
        <p:blipFill rotWithShape="1">
          <a:blip r:embed="rId2">
            <a:alphaModFix/>
          </a:blip>
          <a:srcRect/>
          <a:stretch/>
        </p:blipFill>
        <p:spPr>
          <a:xfrm>
            <a:off x="8648938" y="142450"/>
            <a:ext cx="1428525" cy="1036149"/>
          </a:xfrm>
          <a:prstGeom prst="rect">
            <a:avLst/>
          </a:prstGeom>
          <a:noFill/>
          <a:ln>
            <a:noFill/>
          </a:ln>
        </p:spPr>
      </p:pic>
      <p:sp>
        <p:nvSpPr>
          <p:cNvPr id="99" name="Google Shape;99;p13"/>
          <p:cNvSpPr/>
          <p:nvPr/>
        </p:nvSpPr>
        <p:spPr>
          <a:xfrm>
            <a:off x="10134800" y="92175"/>
            <a:ext cx="1543200" cy="1136700"/>
          </a:xfrm>
          <a:prstGeom prst="rect">
            <a:avLst/>
          </a:prstGeom>
          <a:solidFill>
            <a:srgbClr val="7BC49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0" name="Google Shape;100;p13" descr="Imagen que contiene persona, hierba, exterior, niño&#10;&#10;Descripción generada automáticamente"/>
          <p:cNvPicPr preferRelativeResize="0"/>
          <p:nvPr/>
        </p:nvPicPr>
        <p:blipFill rotWithShape="1">
          <a:blip r:embed="rId3">
            <a:alphaModFix/>
          </a:blip>
          <a:srcRect/>
          <a:stretch/>
        </p:blipFill>
        <p:spPr>
          <a:xfrm>
            <a:off x="10134800" y="142450"/>
            <a:ext cx="1483050" cy="1036150"/>
          </a:xfrm>
          <a:prstGeom prst="rect">
            <a:avLst/>
          </a:prstGeom>
          <a:noFill/>
          <a:ln>
            <a:noFill/>
          </a:ln>
        </p:spPr>
      </p:pic>
      <p:sp>
        <p:nvSpPr>
          <p:cNvPr id="101" name="Google Shape;101;p13"/>
          <p:cNvSpPr/>
          <p:nvPr/>
        </p:nvSpPr>
        <p:spPr>
          <a:xfrm>
            <a:off x="7048400" y="92175"/>
            <a:ext cx="1543200" cy="1136700"/>
          </a:xfrm>
          <a:prstGeom prst="rect">
            <a:avLst/>
          </a:prstGeom>
          <a:solidFill>
            <a:srgbClr val="7BC49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2" name="Google Shape;102;p13" descr="Imagen que contiene niño, persona, pequeño, joven&#10;&#10;Descripción generada automáticamente"/>
          <p:cNvPicPr preferRelativeResize="0"/>
          <p:nvPr/>
        </p:nvPicPr>
        <p:blipFill rotWithShape="1">
          <a:blip r:embed="rId4">
            <a:alphaModFix/>
          </a:blip>
          <a:srcRect/>
          <a:stretch/>
        </p:blipFill>
        <p:spPr>
          <a:xfrm>
            <a:off x="7115225" y="147525"/>
            <a:ext cx="1476375" cy="10260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0045_Jefferson_Template_SlidesMania_1">
  <p:cSld name="Jefferson_1">
    <p:bg>
      <p:bgPr>
        <a:solidFill>
          <a:srgbClr val="F2F2F2"/>
        </a:solidFill>
        <a:effectLst/>
      </p:bgPr>
    </p:bg>
    <p:spTree>
      <p:nvGrpSpPr>
        <p:cNvPr id="1" name="Shape 103"/>
        <p:cNvGrpSpPr/>
        <p:nvPr/>
      </p:nvGrpSpPr>
      <p:grpSpPr>
        <a:xfrm>
          <a:off x="0" y="0"/>
          <a:ext cx="0" cy="0"/>
          <a:chOff x="0" y="0"/>
          <a:chExt cx="0" cy="0"/>
        </a:xfrm>
      </p:grpSpPr>
      <p:pic>
        <p:nvPicPr>
          <p:cNvPr id="104" name="Google Shape;104;p23" descr="Imagen que contiene niño, persona, joven, sentado&#10;&#10;Descripción generada automáticamente"/>
          <p:cNvPicPr preferRelativeResize="0"/>
          <p:nvPr/>
        </p:nvPicPr>
        <p:blipFill rotWithShape="1">
          <a:blip r:embed="rId2">
            <a:alphaModFix/>
          </a:blip>
          <a:srcRect t="909" b="14856"/>
          <a:stretch/>
        </p:blipFill>
        <p:spPr>
          <a:xfrm>
            <a:off x="0" y="0"/>
            <a:ext cx="12191999" cy="6857999"/>
          </a:xfrm>
          <a:prstGeom prst="rect">
            <a:avLst/>
          </a:prstGeom>
          <a:noFill/>
          <a:ln>
            <a:noFill/>
          </a:ln>
        </p:spPr>
      </p:pic>
      <p:sp>
        <p:nvSpPr>
          <p:cNvPr id="105" name="Google Shape;105;p23"/>
          <p:cNvSpPr/>
          <p:nvPr/>
        </p:nvSpPr>
        <p:spPr>
          <a:xfrm>
            <a:off x="494489" y="0"/>
            <a:ext cx="2800800" cy="1200600"/>
          </a:xfrm>
          <a:prstGeom prst="rect">
            <a:avLst/>
          </a:prstGeom>
          <a:solidFill>
            <a:srgbClr val="7FCF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6" name="Google Shape;106;p23"/>
          <p:cNvSpPr/>
          <p:nvPr/>
        </p:nvSpPr>
        <p:spPr>
          <a:xfrm>
            <a:off x="3295244" y="0"/>
            <a:ext cx="2800800" cy="1200600"/>
          </a:xfrm>
          <a:prstGeom prst="rect">
            <a:avLst/>
          </a:prstGeom>
          <a:solidFill>
            <a:srgbClr val="E9C3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7" name="Google Shape;107;p23"/>
          <p:cNvSpPr/>
          <p:nvPr/>
        </p:nvSpPr>
        <p:spPr>
          <a:xfrm>
            <a:off x="6096000" y="0"/>
            <a:ext cx="2800800" cy="1200600"/>
          </a:xfrm>
          <a:prstGeom prst="rect">
            <a:avLst/>
          </a:prstGeom>
          <a:solidFill>
            <a:srgbClr val="E9885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8" name="Google Shape;108;p23"/>
          <p:cNvSpPr/>
          <p:nvPr/>
        </p:nvSpPr>
        <p:spPr>
          <a:xfrm>
            <a:off x="8896755" y="0"/>
            <a:ext cx="2800800" cy="1200600"/>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9" name="Google Shape;109;p23"/>
          <p:cNvSpPr/>
          <p:nvPr/>
        </p:nvSpPr>
        <p:spPr>
          <a:xfrm>
            <a:off x="567692" y="5218545"/>
            <a:ext cx="11129700" cy="1639500"/>
          </a:xfrm>
          <a:prstGeom prst="rect">
            <a:avLst/>
          </a:prstGeom>
          <a:solidFill>
            <a:srgbClr val="B2CB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0" name="Google Shape;110;p23"/>
          <p:cNvSpPr txBox="1"/>
          <p:nvPr/>
        </p:nvSpPr>
        <p:spPr>
          <a:xfrm rot="5400000">
            <a:off x="-679350" y="6122775"/>
            <a:ext cx="1579800" cy="37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chemeClr val="dk1"/>
                </a:solidFill>
                <a:latin typeface="Barlow Condensed"/>
                <a:ea typeface="Barlow Condensed"/>
                <a:cs typeface="Barlow Condensed"/>
                <a:sym typeface="Barlow Condensed"/>
              </a:rPr>
              <a:t>SLIDESMANIA.COM</a:t>
            </a:r>
            <a:endParaRPr sz="1400" b="0" i="0" u="none" strike="noStrike" cap="non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0045_Jefferson_Template_SlidesMania_3">
  <p:cSld name="Jefferson_6">
    <p:bg>
      <p:bgPr>
        <a:solidFill>
          <a:srgbClr val="F2F2F2"/>
        </a:solidFill>
        <a:effectLst/>
      </p:bgPr>
    </p:bg>
    <p:spTree>
      <p:nvGrpSpPr>
        <p:cNvPr id="1" name="Shape 111"/>
        <p:cNvGrpSpPr/>
        <p:nvPr/>
      </p:nvGrpSpPr>
      <p:grpSpPr>
        <a:xfrm>
          <a:off x="0" y="0"/>
          <a:ext cx="0" cy="0"/>
          <a:chOff x="0" y="0"/>
          <a:chExt cx="0" cy="0"/>
        </a:xfrm>
      </p:grpSpPr>
      <p:sp>
        <p:nvSpPr>
          <p:cNvPr id="112" name="Google Shape;112;p24"/>
          <p:cNvSpPr/>
          <p:nvPr/>
        </p:nvSpPr>
        <p:spPr>
          <a:xfrm>
            <a:off x="1009008" y="3825626"/>
            <a:ext cx="2868600" cy="2790000"/>
          </a:xfrm>
          <a:prstGeom prst="rect">
            <a:avLst/>
          </a:prstGeom>
          <a:solidFill>
            <a:srgbClr val="7FCF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p24"/>
          <p:cNvSpPr/>
          <p:nvPr/>
        </p:nvSpPr>
        <p:spPr>
          <a:xfrm>
            <a:off x="4677303" y="3825473"/>
            <a:ext cx="2868600" cy="2790000"/>
          </a:xfrm>
          <a:prstGeom prst="rect">
            <a:avLst/>
          </a:prstGeom>
          <a:solidFill>
            <a:srgbClr val="E9C3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 name="Google Shape;114;p24"/>
          <p:cNvSpPr/>
          <p:nvPr/>
        </p:nvSpPr>
        <p:spPr>
          <a:xfrm>
            <a:off x="8345604" y="3825473"/>
            <a:ext cx="2869200" cy="2790000"/>
          </a:xfrm>
          <a:prstGeom prst="rect">
            <a:avLst/>
          </a:prstGeom>
          <a:solidFill>
            <a:srgbClr val="E9885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5" name="Google Shape;115;p24"/>
          <p:cNvSpPr/>
          <p:nvPr/>
        </p:nvSpPr>
        <p:spPr>
          <a:xfrm>
            <a:off x="1008988" y="3428988"/>
            <a:ext cx="2868600" cy="6018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6" name="Google Shape;116;p24"/>
          <p:cNvSpPr/>
          <p:nvPr/>
        </p:nvSpPr>
        <p:spPr>
          <a:xfrm>
            <a:off x="4677299" y="3428998"/>
            <a:ext cx="2868600" cy="6018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 name="Google Shape;117;p24"/>
          <p:cNvSpPr/>
          <p:nvPr/>
        </p:nvSpPr>
        <p:spPr>
          <a:xfrm>
            <a:off x="8345612" y="3428994"/>
            <a:ext cx="2869200" cy="6018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 name="Google Shape;118;p24"/>
          <p:cNvSpPr txBox="1"/>
          <p:nvPr/>
        </p:nvSpPr>
        <p:spPr>
          <a:xfrm rot="5400000">
            <a:off x="-679350" y="6122775"/>
            <a:ext cx="1579800" cy="37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chemeClr val="dk1"/>
                </a:solidFill>
                <a:latin typeface="Barlow Condensed"/>
                <a:ea typeface="Barlow Condensed"/>
                <a:cs typeface="Barlow Condensed"/>
                <a:sym typeface="Barlow Condensed"/>
              </a:rPr>
              <a:t>SLIDESMANIA.COM</a:t>
            </a:r>
            <a:endParaRPr sz="1400" b="0" i="0" u="none" strike="noStrike" cap="non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0045_Jefferson_Template_SlidesMania_5">
  <p:cSld name="Jefferson_3">
    <p:bg>
      <p:bgPr>
        <a:solidFill>
          <a:srgbClr val="F2F2F2"/>
        </a:solidFill>
        <a:effectLst/>
      </p:bgPr>
    </p:bg>
    <p:spTree>
      <p:nvGrpSpPr>
        <p:cNvPr id="1" name="Shape 119"/>
        <p:cNvGrpSpPr/>
        <p:nvPr/>
      </p:nvGrpSpPr>
      <p:grpSpPr>
        <a:xfrm>
          <a:off x="0" y="0"/>
          <a:ext cx="0" cy="0"/>
          <a:chOff x="0" y="0"/>
          <a:chExt cx="0" cy="0"/>
        </a:xfrm>
      </p:grpSpPr>
      <p:sp>
        <p:nvSpPr>
          <p:cNvPr id="120" name="Google Shape;120;p25"/>
          <p:cNvSpPr/>
          <p:nvPr/>
        </p:nvSpPr>
        <p:spPr>
          <a:xfrm>
            <a:off x="165394" y="4682836"/>
            <a:ext cx="11877600" cy="21753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1" name="Google Shape;121;p25"/>
          <p:cNvSpPr/>
          <p:nvPr/>
        </p:nvSpPr>
        <p:spPr>
          <a:xfrm>
            <a:off x="165394" y="1756605"/>
            <a:ext cx="2868600" cy="2790000"/>
          </a:xfrm>
          <a:prstGeom prst="rect">
            <a:avLst/>
          </a:prstGeom>
          <a:solidFill>
            <a:srgbClr val="7FCF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2" name="Google Shape;122;p25"/>
          <p:cNvSpPr/>
          <p:nvPr/>
        </p:nvSpPr>
        <p:spPr>
          <a:xfrm>
            <a:off x="3163913" y="1756452"/>
            <a:ext cx="2868600" cy="2790000"/>
          </a:xfrm>
          <a:prstGeom prst="rect">
            <a:avLst/>
          </a:prstGeom>
          <a:solidFill>
            <a:srgbClr val="E9C3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3" name="Google Shape;123;p25"/>
          <p:cNvSpPr/>
          <p:nvPr/>
        </p:nvSpPr>
        <p:spPr>
          <a:xfrm>
            <a:off x="6165952" y="1756452"/>
            <a:ext cx="2869200" cy="2790000"/>
          </a:xfrm>
          <a:prstGeom prst="rect">
            <a:avLst/>
          </a:prstGeom>
          <a:solidFill>
            <a:srgbClr val="E9885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4" name="Google Shape;124;p25"/>
          <p:cNvSpPr/>
          <p:nvPr/>
        </p:nvSpPr>
        <p:spPr>
          <a:xfrm>
            <a:off x="9174457" y="1747121"/>
            <a:ext cx="2868600" cy="2790000"/>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0045_Jefferson_Template_SlidesMania_6">
  <p:cSld name="Jefferson_2">
    <p:bg>
      <p:bgPr>
        <a:solidFill>
          <a:srgbClr val="F2F2F2"/>
        </a:solidFill>
        <a:effectLst/>
      </p:bgPr>
    </p:bg>
    <p:spTree>
      <p:nvGrpSpPr>
        <p:cNvPr id="1" name="Shape 125"/>
        <p:cNvGrpSpPr/>
        <p:nvPr/>
      </p:nvGrpSpPr>
      <p:grpSpPr>
        <a:xfrm>
          <a:off x="0" y="0"/>
          <a:ext cx="0" cy="0"/>
          <a:chOff x="0" y="0"/>
          <a:chExt cx="0" cy="0"/>
        </a:xfrm>
      </p:grpSpPr>
      <p:sp>
        <p:nvSpPr>
          <p:cNvPr id="126" name="Google Shape;126;p26"/>
          <p:cNvSpPr/>
          <p:nvPr/>
        </p:nvSpPr>
        <p:spPr>
          <a:xfrm>
            <a:off x="192823" y="3818268"/>
            <a:ext cx="2868600" cy="2790000"/>
          </a:xfrm>
          <a:prstGeom prst="rect">
            <a:avLst/>
          </a:prstGeom>
          <a:solidFill>
            <a:srgbClr val="7FCF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7" name="Google Shape;127;p26"/>
          <p:cNvSpPr/>
          <p:nvPr/>
        </p:nvSpPr>
        <p:spPr>
          <a:xfrm>
            <a:off x="3191342" y="3818115"/>
            <a:ext cx="2868600" cy="2790000"/>
          </a:xfrm>
          <a:prstGeom prst="rect">
            <a:avLst/>
          </a:prstGeom>
          <a:solidFill>
            <a:srgbClr val="E9C3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8" name="Google Shape;128;p26"/>
          <p:cNvSpPr/>
          <p:nvPr/>
        </p:nvSpPr>
        <p:spPr>
          <a:xfrm>
            <a:off x="6193381" y="3818115"/>
            <a:ext cx="2869200" cy="2790000"/>
          </a:xfrm>
          <a:prstGeom prst="rect">
            <a:avLst/>
          </a:prstGeom>
          <a:solidFill>
            <a:srgbClr val="E9885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9" name="Google Shape;129;p26"/>
          <p:cNvSpPr/>
          <p:nvPr/>
        </p:nvSpPr>
        <p:spPr>
          <a:xfrm>
            <a:off x="9201886" y="3808784"/>
            <a:ext cx="2868600" cy="2790000"/>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0" name="Google Shape;130;p26"/>
          <p:cNvSpPr/>
          <p:nvPr/>
        </p:nvSpPr>
        <p:spPr>
          <a:xfrm>
            <a:off x="8254460" y="1609164"/>
            <a:ext cx="3816000" cy="2050500"/>
          </a:xfrm>
          <a:prstGeom prst="rect">
            <a:avLst/>
          </a:prstGeom>
          <a:solidFill>
            <a:srgbClr val="C998D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1" name="Google Shape;131;p26"/>
          <p:cNvSpPr/>
          <p:nvPr/>
        </p:nvSpPr>
        <p:spPr>
          <a:xfrm>
            <a:off x="192823" y="1609174"/>
            <a:ext cx="3816900" cy="2050500"/>
          </a:xfrm>
          <a:prstGeom prst="rect">
            <a:avLst/>
          </a:prstGeom>
          <a:solidFill>
            <a:srgbClr val="E17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2" name="Google Shape;132;p26"/>
          <p:cNvSpPr/>
          <p:nvPr/>
        </p:nvSpPr>
        <p:spPr>
          <a:xfrm>
            <a:off x="4169915" y="1616364"/>
            <a:ext cx="3924000" cy="2050500"/>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0045_Jefferson_Template_SlidesMania_7">
  <p:cSld name="Jefferson_5">
    <p:bg>
      <p:bgPr>
        <a:solidFill>
          <a:srgbClr val="F2F2F2"/>
        </a:solidFill>
        <a:effectLst/>
      </p:bgPr>
    </p:bg>
    <p:spTree>
      <p:nvGrpSpPr>
        <p:cNvPr id="1" name="Shape 133"/>
        <p:cNvGrpSpPr/>
        <p:nvPr/>
      </p:nvGrpSpPr>
      <p:grpSpPr>
        <a:xfrm>
          <a:off x="0" y="0"/>
          <a:ext cx="0" cy="0"/>
          <a:chOff x="0" y="0"/>
          <a:chExt cx="0" cy="0"/>
        </a:xfrm>
      </p:grpSpPr>
      <p:sp>
        <p:nvSpPr>
          <p:cNvPr id="134" name="Google Shape;134;p27"/>
          <p:cNvSpPr/>
          <p:nvPr/>
        </p:nvSpPr>
        <p:spPr>
          <a:xfrm>
            <a:off x="391885" y="3870627"/>
            <a:ext cx="3807000" cy="2558100"/>
          </a:xfrm>
          <a:prstGeom prst="rect">
            <a:avLst/>
          </a:prstGeom>
          <a:solidFill>
            <a:srgbClr val="86CC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5" name="Google Shape;135;p27"/>
          <p:cNvSpPr/>
          <p:nvPr/>
        </p:nvSpPr>
        <p:spPr>
          <a:xfrm>
            <a:off x="8003927" y="1710625"/>
            <a:ext cx="3796200" cy="2464800"/>
          </a:xfrm>
          <a:prstGeom prst="rect">
            <a:avLst/>
          </a:prstGeom>
          <a:solidFill>
            <a:srgbClr val="C998D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6" name="Google Shape;136;p27"/>
          <p:cNvSpPr/>
          <p:nvPr/>
        </p:nvSpPr>
        <p:spPr>
          <a:xfrm>
            <a:off x="4272550" y="4322619"/>
            <a:ext cx="3657600" cy="2106300"/>
          </a:xfrm>
          <a:prstGeom prst="rect">
            <a:avLst/>
          </a:prstGeom>
          <a:solidFill>
            <a:srgbClr val="E17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7" name="Google Shape;137;p27"/>
          <p:cNvSpPr/>
          <p:nvPr/>
        </p:nvSpPr>
        <p:spPr>
          <a:xfrm>
            <a:off x="4272550" y="1710625"/>
            <a:ext cx="3657600" cy="2530800"/>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0045_Jefferson_Template_SlidesMania_8">
  <p:cSld name="Jefferson_7">
    <p:bg>
      <p:bgPr>
        <a:solidFill>
          <a:srgbClr val="F2F2F2"/>
        </a:solidFill>
        <a:effectLst/>
      </p:bgPr>
    </p:bg>
    <p:spTree>
      <p:nvGrpSpPr>
        <p:cNvPr id="1" name="Shape 138"/>
        <p:cNvGrpSpPr/>
        <p:nvPr/>
      </p:nvGrpSpPr>
      <p:grpSpPr>
        <a:xfrm>
          <a:off x="0" y="0"/>
          <a:ext cx="0" cy="0"/>
          <a:chOff x="0" y="0"/>
          <a:chExt cx="0" cy="0"/>
        </a:xfrm>
      </p:grpSpPr>
      <p:grpSp>
        <p:nvGrpSpPr>
          <p:cNvPr id="139" name="Google Shape;139;p28"/>
          <p:cNvGrpSpPr/>
          <p:nvPr/>
        </p:nvGrpSpPr>
        <p:grpSpPr>
          <a:xfrm>
            <a:off x="145863" y="1699591"/>
            <a:ext cx="11879779" cy="4916235"/>
            <a:chOff x="145863" y="3419663"/>
            <a:chExt cx="11879779" cy="3195888"/>
          </a:xfrm>
        </p:grpSpPr>
        <p:sp>
          <p:nvSpPr>
            <p:cNvPr id="140" name="Google Shape;140;p28"/>
            <p:cNvSpPr/>
            <p:nvPr/>
          </p:nvSpPr>
          <p:spPr>
            <a:xfrm>
              <a:off x="146921" y="3825551"/>
              <a:ext cx="2868600" cy="2790000"/>
            </a:xfrm>
            <a:prstGeom prst="rect">
              <a:avLst/>
            </a:prstGeom>
            <a:solidFill>
              <a:srgbClr val="7FCF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1" name="Google Shape;141;p28"/>
            <p:cNvSpPr/>
            <p:nvPr/>
          </p:nvSpPr>
          <p:spPr>
            <a:xfrm>
              <a:off x="3145440" y="3825398"/>
              <a:ext cx="2868600" cy="2790000"/>
            </a:xfrm>
            <a:prstGeom prst="rect">
              <a:avLst/>
            </a:prstGeom>
            <a:solidFill>
              <a:srgbClr val="E9C3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2" name="Google Shape;142;p28"/>
            <p:cNvSpPr/>
            <p:nvPr/>
          </p:nvSpPr>
          <p:spPr>
            <a:xfrm>
              <a:off x="6147479" y="3825398"/>
              <a:ext cx="2869200" cy="2790000"/>
            </a:xfrm>
            <a:prstGeom prst="rect">
              <a:avLst/>
            </a:prstGeom>
            <a:solidFill>
              <a:srgbClr val="E9885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3" name="Google Shape;143;p28"/>
            <p:cNvSpPr/>
            <p:nvPr/>
          </p:nvSpPr>
          <p:spPr>
            <a:xfrm>
              <a:off x="9155984" y="3816067"/>
              <a:ext cx="2868600" cy="2790000"/>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4" name="Google Shape;144;p28"/>
            <p:cNvSpPr/>
            <p:nvPr/>
          </p:nvSpPr>
          <p:spPr>
            <a:xfrm>
              <a:off x="145863" y="3429000"/>
              <a:ext cx="2868600" cy="6018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5" name="Google Shape;145;p28"/>
            <p:cNvSpPr/>
            <p:nvPr/>
          </p:nvSpPr>
          <p:spPr>
            <a:xfrm>
              <a:off x="3138224" y="3428998"/>
              <a:ext cx="2868600" cy="6018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28"/>
            <p:cNvSpPr/>
            <p:nvPr/>
          </p:nvSpPr>
          <p:spPr>
            <a:xfrm>
              <a:off x="6148537" y="3428994"/>
              <a:ext cx="2869200" cy="6018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7" name="Google Shape;147;p28"/>
            <p:cNvSpPr/>
            <p:nvPr/>
          </p:nvSpPr>
          <p:spPr>
            <a:xfrm>
              <a:off x="9157042" y="3419663"/>
              <a:ext cx="2868600" cy="6018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48" name="Google Shape;148;p28"/>
          <p:cNvSpPr txBox="1"/>
          <p:nvPr/>
        </p:nvSpPr>
        <p:spPr>
          <a:xfrm rot="5400000">
            <a:off x="-679350" y="6122775"/>
            <a:ext cx="1579800" cy="37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chemeClr val="dk1"/>
                </a:solidFill>
                <a:latin typeface="Barlow Condensed"/>
                <a:ea typeface="Barlow Condensed"/>
                <a:cs typeface="Barlow Condensed"/>
                <a:sym typeface="Barlow Condensed"/>
              </a:rPr>
              <a:t>SLIDESMANIA.COM</a:t>
            </a:r>
            <a:endParaRPr sz="1400" b="0" i="0" u="none" strike="noStrike" cap="non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45_Jefferson_Template_SlidesMania_3">
  <p:cSld name="Jefferson_6">
    <p:bg>
      <p:bgPr>
        <a:solidFill>
          <a:srgbClr val="F2F2F2"/>
        </a:solidFill>
        <a:effectLst/>
      </p:bgPr>
    </p:bg>
    <p:spTree>
      <p:nvGrpSpPr>
        <p:cNvPr id="1" name="Shape 15"/>
        <p:cNvGrpSpPr/>
        <p:nvPr/>
      </p:nvGrpSpPr>
      <p:grpSpPr>
        <a:xfrm>
          <a:off x="0" y="0"/>
          <a:ext cx="0" cy="0"/>
          <a:chOff x="0" y="0"/>
          <a:chExt cx="0" cy="0"/>
        </a:xfrm>
      </p:grpSpPr>
      <p:sp>
        <p:nvSpPr>
          <p:cNvPr id="16" name="Google Shape;16;p10"/>
          <p:cNvSpPr/>
          <p:nvPr/>
        </p:nvSpPr>
        <p:spPr>
          <a:xfrm>
            <a:off x="146921" y="3825551"/>
            <a:ext cx="2868573" cy="2789851"/>
          </a:xfrm>
          <a:prstGeom prst="rect">
            <a:avLst/>
          </a:prstGeom>
          <a:solidFill>
            <a:srgbClr val="7FCF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 name="Google Shape;17;p10"/>
          <p:cNvSpPr/>
          <p:nvPr/>
        </p:nvSpPr>
        <p:spPr>
          <a:xfrm>
            <a:off x="3145440" y="3825398"/>
            <a:ext cx="2868573" cy="2790000"/>
          </a:xfrm>
          <a:prstGeom prst="rect">
            <a:avLst/>
          </a:prstGeom>
          <a:solidFill>
            <a:srgbClr val="E9C3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 name="Google Shape;18;p10"/>
          <p:cNvSpPr/>
          <p:nvPr/>
        </p:nvSpPr>
        <p:spPr>
          <a:xfrm>
            <a:off x="6147479" y="3825398"/>
            <a:ext cx="2869200" cy="2790000"/>
          </a:xfrm>
          <a:prstGeom prst="rect">
            <a:avLst/>
          </a:prstGeom>
          <a:solidFill>
            <a:srgbClr val="E9885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 name="Google Shape;19;p10"/>
          <p:cNvSpPr/>
          <p:nvPr/>
        </p:nvSpPr>
        <p:spPr>
          <a:xfrm>
            <a:off x="9155984" y="3816067"/>
            <a:ext cx="2868574" cy="2790000"/>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 name="Google Shape;20;p10"/>
          <p:cNvSpPr/>
          <p:nvPr/>
        </p:nvSpPr>
        <p:spPr>
          <a:xfrm>
            <a:off x="145863" y="3429000"/>
            <a:ext cx="2868573" cy="601824"/>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 name="Google Shape;21;p10"/>
          <p:cNvSpPr/>
          <p:nvPr/>
        </p:nvSpPr>
        <p:spPr>
          <a:xfrm>
            <a:off x="3138224" y="3428998"/>
            <a:ext cx="2868573" cy="601824"/>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 name="Google Shape;22;p10"/>
          <p:cNvSpPr/>
          <p:nvPr/>
        </p:nvSpPr>
        <p:spPr>
          <a:xfrm>
            <a:off x="6148537" y="3428994"/>
            <a:ext cx="2869200" cy="601824"/>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 name="Google Shape;23;p10"/>
          <p:cNvSpPr/>
          <p:nvPr/>
        </p:nvSpPr>
        <p:spPr>
          <a:xfrm>
            <a:off x="9157042" y="3419663"/>
            <a:ext cx="2868573" cy="601824"/>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 name="Google Shape;24;p10"/>
          <p:cNvSpPr txBox="1"/>
          <p:nvPr/>
        </p:nvSpPr>
        <p:spPr>
          <a:xfrm rot="5400000">
            <a:off x="-679350" y="6122775"/>
            <a:ext cx="1579800" cy="37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chemeClr val="dk1"/>
                </a:solidFill>
                <a:latin typeface="Barlow Condensed"/>
                <a:ea typeface="Barlow Condensed"/>
                <a:cs typeface="Barlow Condensed"/>
                <a:sym typeface="Barlow Condensed"/>
              </a:rPr>
              <a:t>SLIDESMANIA.COM</a:t>
            </a:r>
            <a:endParaRPr sz="1400" b="0" i="0" u="none" strike="noStrike" cap="non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0045_Jefferson_Template_SlidesMania_9">
  <p:cSld name="Jefferson_4">
    <p:bg>
      <p:bgPr>
        <a:solidFill>
          <a:srgbClr val="F2F2F2"/>
        </a:solidFill>
        <a:effectLst/>
      </p:bgPr>
    </p:bg>
    <p:spTree>
      <p:nvGrpSpPr>
        <p:cNvPr id="1" name="Shape 149"/>
        <p:cNvGrpSpPr/>
        <p:nvPr/>
      </p:nvGrpSpPr>
      <p:grpSpPr>
        <a:xfrm>
          <a:off x="0" y="0"/>
          <a:ext cx="0" cy="0"/>
          <a:chOff x="0" y="0"/>
          <a:chExt cx="0" cy="0"/>
        </a:xfrm>
      </p:grpSpPr>
      <p:grpSp>
        <p:nvGrpSpPr>
          <p:cNvPr id="150" name="Google Shape;150;p29"/>
          <p:cNvGrpSpPr/>
          <p:nvPr/>
        </p:nvGrpSpPr>
        <p:grpSpPr>
          <a:xfrm rot="10800000" flipH="1">
            <a:off x="165394" y="1746984"/>
            <a:ext cx="11877663" cy="5111015"/>
            <a:chOff x="165394" y="1747121"/>
            <a:chExt cx="11877663" cy="5111015"/>
          </a:xfrm>
        </p:grpSpPr>
        <p:sp>
          <p:nvSpPr>
            <p:cNvPr id="151" name="Google Shape;151;p29"/>
            <p:cNvSpPr/>
            <p:nvPr/>
          </p:nvSpPr>
          <p:spPr>
            <a:xfrm>
              <a:off x="165394" y="4682836"/>
              <a:ext cx="11877600" cy="21753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2" name="Google Shape;152;p29"/>
            <p:cNvSpPr/>
            <p:nvPr/>
          </p:nvSpPr>
          <p:spPr>
            <a:xfrm>
              <a:off x="165394" y="1756605"/>
              <a:ext cx="2868600" cy="2790000"/>
            </a:xfrm>
            <a:prstGeom prst="rect">
              <a:avLst/>
            </a:prstGeom>
            <a:solidFill>
              <a:srgbClr val="7FCF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3" name="Google Shape;153;p29"/>
            <p:cNvSpPr/>
            <p:nvPr/>
          </p:nvSpPr>
          <p:spPr>
            <a:xfrm>
              <a:off x="3163913" y="1756452"/>
              <a:ext cx="2868600" cy="2790000"/>
            </a:xfrm>
            <a:prstGeom prst="rect">
              <a:avLst/>
            </a:prstGeom>
            <a:solidFill>
              <a:srgbClr val="E9C3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4" name="Google Shape;154;p29"/>
            <p:cNvSpPr/>
            <p:nvPr/>
          </p:nvSpPr>
          <p:spPr>
            <a:xfrm>
              <a:off x="6165952" y="1756452"/>
              <a:ext cx="2869200" cy="2790000"/>
            </a:xfrm>
            <a:prstGeom prst="rect">
              <a:avLst/>
            </a:prstGeom>
            <a:solidFill>
              <a:srgbClr val="E9885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5" name="Google Shape;155;p29"/>
            <p:cNvSpPr/>
            <p:nvPr/>
          </p:nvSpPr>
          <p:spPr>
            <a:xfrm>
              <a:off x="9174457" y="1747121"/>
              <a:ext cx="2868600" cy="2790000"/>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56" name="Google Shape;156;p29"/>
          <p:cNvSpPr txBox="1"/>
          <p:nvPr/>
        </p:nvSpPr>
        <p:spPr>
          <a:xfrm rot="5400000">
            <a:off x="-679350" y="6122775"/>
            <a:ext cx="1579800" cy="37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chemeClr val="dk1"/>
                </a:solidFill>
                <a:latin typeface="Barlow Condensed"/>
                <a:ea typeface="Barlow Condensed"/>
                <a:cs typeface="Barlow Condensed"/>
                <a:sym typeface="Barlow Condensed"/>
              </a:rPr>
              <a:t>SLIDESMANIA.COM</a:t>
            </a:r>
            <a:endParaRPr sz="1400" b="0" i="0" u="none" strike="noStrike" cap="non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0045_Jefferson_Template_SlidesMania_10">
  <p:cSld name="Jefferson_10">
    <p:bg>
      <p:bgPr>
        <a:solidFill>
          <a:srgbClr val="F2F2F2"/>
        </a:solidFill>
        <a:effectLst/>
      </p:bgPr>
    </p:bg>
    <p:spTree>
      <p:nvGrpSpPr>
        <p:cNvPr id="1" name="Shape 157"/>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158"/>
        <p:cNvGrpSpPr/>
        <p:nvPr/>
      </p:nvGrpSpPr>
      <p:grpSpPr>
        <a:xfrm>
          <a:off x="0" y="0"/>
          <a:ext cx="0" cy="0"/>
          <a:chOff x="0" y="0"/>
          <a:chExt cx="0" cy="0"/>
        </a:xfrm>
      </p:grpSpPr>
      <p:grpSp>
        <p:nvGrpSpPr>
          <p:cNvPr id="159" name="Google Shape;159;p31"/>
          <p:cNvGrpSpPr/>
          <p:nvPr/>
        </p:nvGrpSpPr>
        <p:grpSpPr>
          <a:xfrm>
            <a:off x="0" y="0"/>
            <a:ext cx="12192000" cy="6858000"/>
            <a:chOff x="0" y="0"/>
            <a:chExt cx="12192000" cy="6858000"/>
          </a:xfrm>
        </p:grpSpPr>
        <p:sp>
          <p:nvSpPr>
            <p:cNvPr id="160" name="Google Shape;160;p31"/>
            <p:cNvSpPr/>
            <p:nvPr/>
          </p:nvSpPr>
          <p:spPr>
            <a:xfrm>
              <a:off x="0" y="0"/>
              <a:ext cx="12192000" cy="6858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1" name="Google Shape;161;p31">
              <a:hlinkClick r:id="rId2"/>
            </p:cNvPr>
            <p:cNvPicPr preferRelativeResize="0"/>
            <p:nvPr/>
          </p:nvPicPr>
          <p:blipFill rotWithShape="1">
            <a:blip r:embed="rId3">
              <a:alphaModFix/>
            </a:blip>
            <a:srcRect/>
            <a:stretch/>
          </p:blipFill>
          <p:spPr>
            <a:xfrm>
              <a:off x="465600" y="331100"/>
              <a:ext cx="5101466" cy="2201299"/>
            </a:xfrm>
            <a:prstGeom prst="rect">
              <a:avLst/>
            </a:prstGeom>
            <a:noFill/>
            <a:ln>
              <a:noFill/>
            </a:ln>
          </p:spPr>
        </p:pic>
        <p:sp>
          <p:nvSpPr>
            <p:cNvPr id="162" name="Google Shape;162;p31"/>
            <p:cNvSpPr txBox="1"/>
            <p:nvPr/>
          </p:nvSpPr>
          <p:spPr>
            <a:xfrm>
              <a:off x="463500" y="2858061"/>
              <a:ext cx="8956500" cy="2442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s-ES" sz="3600" b="1" i="0" u="none" strike="noStrike" cap="none">
                  <a:solidFill>
                    <a:srgbClr val="3F3F3F"/>
                  </a:solidFill>
                  <a:latin typeface="Poppins"/>
                  <a:ea typeface="Poppins"/>
                  <a:cs typeface="Poppins"/>
                  <a:sym typeface="Poppins"/>
                </a:rPr>
                <a:t>Free </a:t>
              </a:r>
              <a:r>
                <a:rPr lang="es-ES" sz="3600" b="0" i="0" u="none" strike="noStrike" cap="none">
                  <a:solidFill>
                    <a:srgbClr val="3F3F3F"/>
                  </a:solidFill>
                  <a:latin typeface="Poppins"/>
                  <a:ea typeface="Poppins"/>
                  <a:cs typeface="Poppins"/>
                  <a:sym typeface="Poppins"/>
                </a:rPr>
                <a:t>themes and templates for </a:t>
              </a:r>
              <a:r>
                <a:rPr lang="es-ES" sz="3600" b="1" i="0" u="none" strike="noStrike" cap="none">
                  <a:solidFill>
                    <a:srgbClr val="3F3F3F"/>
                  </a:solidFill>
                  <a:latin typeface="Poppins"/>
                  <a:ea typeface="Poppins"/>
                  <a:cs typeface="Poppins"/>
                  <a:sym typeface="Poppins"/>
                </a:rPr>
                <a:t>Google Slides</a:t>
              </a:r>
              <a:r>
                <a:rPr lang="es-ES" sz="3600" b="0" i="0" u="none" strike="noStrike" cap="none">
                  <a:solidFill>
                    <a:srgbClr val="3F3F3F"/>
                  </a:solidFill>
                  <a:latin typeface="Poppins"/>
                  <a:ea typeface="Poppins"/>
                  <a:cs typeface="Poppins"/>
                  <a:sym typeface="Poppins"/>
                </a:rPr>
                <a:t> or </a:t>
              </a:r>
              <a:r>
                <a:rPr lang="es-ES" sz="3600" b="1" i="0" u="none" strike="noStrike" cap="none">
                  <a:solidFill>
                    <a:srgbClr val="3F3F3F"/>
                  </a:solidFill>
                  <a:latin typeface="Poppins"/>
                  <a:ea typeface="Poppins"/>
                  <a:cs typeface="Poppins"/>
                  <a:sym typeface="Poppins"/>
                </a:rPr>
                <a:t>PowerPoint</a:t>
              </a:r>
              <a:endParaRPr sz="3600" b="1" i="0" u="none" strike="noStrike" cap="none">
                <a:solidFill>
                  <a:srgbClr val="3F3F3F"/>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600"/>
                <a:buFont typeface="Arial"/>
                <a:buNone/>
              </a:pPr>
              <a:endParaRPr sz="3600" b="1" i="0" u="none" strike="noStrike" cap="none">
                <a:solidFill>
                  <a:srgbClr val="3F3F3F"/>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600"/>
                <a:buFont typeface="Arial"/>
                <a:buNone/>
              </a:pPr>
              <a:endParaRPr sz="3600" b="1" i="0" u="none" strike="noStrike" cap="none">
                <a:solidFill>
                  <a:srgbClr val="3F3F3F"/>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000"/>
                <a:buFont typeface="Arial"/>
                <a:buNone/>
              </a:pPr>
              <a:r>
                <a:rPr lang="es-ES" sz="3000" b="1" i="0" u="none" strike="noStrike" cap="none">
                  <a:solidFill>
                    <a:srgbClr val="FFCB25"/>
                  </a:solidFill>
                  <a:latin typeface="Poppins"/>
                  <a:ea typeface="Poppins"/>
                  <a:cs typeface="Poppins"/>
                  <a:sym typeface="Poppins"/>
                </a:rPr>
                <a:t>NOT to be sold as is or modified!</a:t>
              </a:r>
              <a:endParaRPr sz="3000" b="1" i="0" u="none" strike="noStrike" cap="none">
                <a:solidFill>
                  <a:srgbClr val="FFCB2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2700"/>
                <a:buFont typeface="Arial"/>
                <a:buNone/>
              </a:pPr>
              <a:r>
                <a:rPr lang="es-ES" sz="2700" b="0" i="0" u="none" strike="noStrike" cap="none">
                  <a:solidFill>
                    <a:srgbClr val="3F3F3F"/>
                  </a:solidFill>
                  <a:latin typeface="Poppins"/>
                  <a:ea typeface="Poppins"/>
                  <a:cs typeface="Poppins"/>
                  <a:sym typeface="Poppins"/>
                </a:rPr>
                <a:t>Read </a:t>
              </a:r>
              <a:r>
                <a:rPr lang="es-ES" sz="2700" b="0" i="0" u="sng" strike="noStrike" cap="none">
                  <a:solidFill>
                    <a:srgbClr val="3F3F3F"/>
                  </a:solidFill>
                  <a:latin typeface="Poppins"/>
                  <a:ea typeface="Poppins"/>
                  <a:cs typeface="Poppins"/>
                  <a:sym typeface="Poppins"/>
                  <a:hlinkClick r:id="rId4">
                    <a:extLst>
                      <a:ext uri="{A12FA001-AC4F-418D-AE19-62706E023703}">
                        <ahyp:hlinkClr xmlns:ahyp="http://schemas.microsoft.com/office/drawing/2018/hyperlinkcolor" val="tx"/>
                      </a:ext>
                    </a:extLst>
                  </a:hlinkClick>
                </a:rPr>
                <a:t>FAQ</a:t>
              </a:r>
              <a:r>
                <a:rPr lang="es-ES" sz="4400" b="1" i="0" u="none" strike="noStrike" cap="none">
                  <a:solidFill>
                    <a:srgbClr val="FFCB25"/>
                  </a:solidFill>
                  <a:latin typeface="Poppins"/>
                  <a:ea typeface="Poppins"/>
                  <a:cs typeface="Poppins"/>
                  <a:sym typeface="Poppins"/>
                </a:rPr>
                <a:t> </a:t>
              </a:r>
              <a:r>
                <a:rPr lang="es-ES" sz="2700" b="0" i="0" u="none" strike="noStrike" cap="none">
                  <a:solidFill>
                    <a:srgbClr val="3F3F3F"/>
                  </a:solidFill>
                  <a:latin typeface="Poppins"/>
                  <a:ea typeface="Poppins"/>
                  <a:cs typeface="Poppins"/>
                  <a:sym typeface="Poppins"/>
                </a:rPr>
                <a:t>on slidesmania.com</a:t>
              </a:r>
              <a:endParaRPr sz="2700" b="0" i="0" u="none" strike="noStrike" cap="none">
                <a:solidFill>
                  <a:srgbClr val="3F3F3F"/>
                </a:solidFill>
                <a:latin typeface="Poppins"/>
                <a:ea typeface="Poppins"/>
                <a:cs typeface="Poppins"/>
                <a:sym typeface="Poppins"/>
              </a:endParaRPr>
            </a:p>
          </p:txBody>
        </p:sp>
        <p:cxnSp>
          <p:nvCxnSpPr>
            <p:cNvPr id="163" name="Google Shape;163;p31"/>
            <p:cNvCxnSpPr/>
            <p:nvPr/>
          </p:nvCxnSpPr>
          <p:spPr>
            <a:xfrm>
              <a:off x="10423367" y="5688858"/>
              <a:ext cx="1495200" cy="12900"/>
            </a:xfrm>
            <a:prstGeom prst="straightConnector1">
              <a:avLst/>
            </a:prstGeom>
            <a:noFill/>
            <a:ln w="38100" cap="flat" cmpd="sng">
              <a:solidFill>
                <a:srgbClr val="FFCB25"/>
              </a:solidFill>
              <a:prstDash val="solid"/>
              <a:round/>
              <a:headEnd type="none" w="sm" len="sm"/>
              <a:tailEnd type="none" w="sm" len="sm"/>
            </a:ln>
          </p:spPr>
        </p:cxnSp>
        <p:pic>
          <p:nvPicPr>
            <p:cNvPr id="164" name="Google Shape;164;p31">
              <a:hlinkClick r:id="rId5"/>
            </p:cNvPr>
            <p:cNvPicPr preferRelativeResize="0"/>
            <p:nvPr/>
          </p:nvPicPr>
          <p:blipFill rotWithShape="1">
            <a:blip r:embed="rId6">
              <a:alphaModFix/>
            </a:blip>
            <a:srcRect/>
            <a:stretch/>
          </p:blipFill>
          <p:spPr>
            <a:xfrm>
              <a:off x="8982558" y="5912306"/>
              <a:ext cx="713232" cy="637863"/>
            </a:xfrm>
            <a:prstGeom prst="rect">
              <a:avLst/>
            </a:prstGeom>
            <a:noFill/>
            <a:ln>
              <a:noFill/>
            </a:ln>
          </p:spPr>
        </p:pic>
        <p:pic>
          <p:nvPicPr>
            <p:cNvPr id="165" name="Google Shape;165;p31">
              <a:hlinkClick r:id="rId7"/>
            </p:cNvPr>
            <p:cNvPicPr preferRelativeResize="0"/>
            <p:nvPr/>
          </p:nvPicPr>
          <p:blipFill rotWithShape="1">
            <a:blip r:embed="rId8">
              <a:alphaModFix/>
            </a:blip>
            <a:srcRect/>
            <a:stretch/>
          </p:blipFill>
          <p:spPr>
            <a:xfrm>
              <a:off x="9764428" y="5916798"/>
              <a:ext cx="708660" cy="628879"/>
            </a:xfrm>
            <a:prstGeom prst="rect">
              <a:avLst/>
            </a:prstGeom>
            <a:noFill/>
            <a:ln>
              <a:noFill/>
            </a:ln>
          </p:spPr>
        </p:pic>
        <p:pic>
          <p:nvPicPr>
            <p:cNvPr id="166" name="Google Shape;166;p31">
              <a:hlinkClick r:id="rId9"/>
            </p:cNvPr>
            <p:cNvPicPr preferRelativeResize="0"/>
            <p:nvPr/>
          </p:nvPicPr>
          <p:blipFill rotWithShape="1">
            <a:blip r:embed="rId10">
              <a:alphaModFix/>
            </a:blip>
            <a:srcRect/>
            <a:stretch/>
          </p:blipFill>
          <p:spPr>
            <a:xfrm>
              <a:off x="10541715" y="5905569"/>
              <a:ext cx="612648" cy="624387"/>
            </a:xfrm>
            <a:prstGeom prst="rect">
              <a:avLst/>
            </a:prstGeom>
            <a:noFill/>
            <a:ln>
              <a:noFill/>
            </a:ln>
          </p:spPr>
        </p:pic>
        <p:pic>
          <p:nvPicPr>
            <p:cNvPr id="167" name="Google Shape;167;p31">
              <a:hlinkClick r:id="rId11"/>
            </p:cNvPr>
            <p:cNvPicPr preferRelativeResize="0"/>
            <p:nvPr/>
          </p:nvPicPr>
          <p:blipFill rotWithShape="1">
            <a:blip r:embed="rId12">
              <a:alphaModFix/>
            </a:blip>
            <a:srcRect/>
            <a:stretch/>
          </p:blipFill>
          <p:spPr>
            <a:xfrm>
              <a:off x="11219049" y="5916799"/>
              <a:ext cx="699516" cy="601927"/>
            </a:xfrm>
            <a:prstGeom prst="rect">
              <a:avLst/>
            </a:prstGeom>
            <a:noFill/>
            <a:ln>
              <a:noFill/>
            </a:ln>
          </p:spPr>
        </p:pic>
        <p:sp>
          <p:nvSpPr>
            <p:cNvPr id="168" name="Google Shape;168;p31"/>
            <p:cNvSpPr txBox="1"/>
            <p:nvPr/>
          </p:nvSpPr>
          <p:spPr>
            <a:xfrm>
              <a:off x="7072500" y="4813375"/>
              <a:ext cx="4915500" cy="10011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2400"/>
                <a:buFont typeface="Arial"/>
                <a:buNone/>
              </a:pPr>
              <a:r>
                <a:rPr lang="es-ES" sz="2400" b="1" i="0" u="none" strike="noStrike" cap="none">
                  <a:solidFill>
                    <a:srgbClr val="252525"/>
                  </a:solidFill>
                  <a:latin typeface="Homemade Apple"/>
                  <a:ea typeface="Homemade Apple"/>
                  <a:cs typeface="Homemade Apple"/>
                  <a:sym typeface="Homemade Apple"/>
                </a:rPr>
                <a:t>Sharing is caring!</a:t>
              </a:r>
              <a:endParaRPr sz="2400" b="1" i="0" u="none" strike="noStrike" cap="none">
                <a:solidFill>
                  <a:srgbClr val="252525"/>
                </a:solidFill>
                <a:latin typeface="Homemade Apple"/>
                <a:ea typeface="Homemade Apple"/>
                <a:cs typeface="Homemade Apple"/>
                <a:sym typeface="Homemade Apple"/>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45_Jefferson_Template_SlidesMania_9">
  <p:cSld name="Jefferson_4">
    <p:bg>
      <p:bgPr>
        <a:solidFill>
          <a:srgbClr val="F2F2F2"/>
        </a:solidFill>
        <a:effectLst/>
      </p:bgPr>
    </p:bg>
    <p:spTree>
      <p:nvGrpSpPr>
        <p:cNvPr id="1" name="Shape 25"/>
        <p:cNvGrpSpPr/>
        <p:nvPr/>
      </p:nvGrpSpPr>
      <p:grpSpPr>
        <a:xfrm>
          <a:off x="0" y="0"/>
          <a:ext cx="0" cy="0"/>
          <a:chOff x="0" y="0"/>
          <a:chExt cx="0" cy="0"/>
        </a:xfrm>
      </p:grpSpPr>
      <p:grpSp>
        <p:nvGrpSpPr>
          <p:cNvPr id="26" name="Google Shape;26;p14"/>
          <p:cNvGrpSpPr/>
          <p:nvPr/>
        </p:nvGrpSpPr>
        <p:grpSpPr>
          <a:xfrm rot="10800000" flipH="1">
            <a:off x="165394" y="1747121"/>
            <a:ext cx="11877637" cy="5110878"/>
            <a:chOff x="165394" y="1747121"/>
            <a:chExt cx="11877637" cy="5110878"/>
          </a:xfrm>
        </p:grpSpPr>
        <p:sp>
          <p:nvSpPr>
            <p:cNvPr id="27" name="Google Shape;27;p14"/>
            <p:cNvSpPr/>
            <p:nvPr/>
          </p:nvSpPr>
          <p:spPr>
            <a:xfrm>
              <a:off x="165394" y="4682836"/>
              <a:ext cx="11877637" cy="2175163"/>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 name="Google Shape;28;p14"/>
            <p:cNvSpPr/>
            <p:nvPr/>
          </p:nvSpPr>
          <p:spPr>
            <a:xfrm>
              <a:off x="165394" y="1756605"/>
              <a:ext cx="2868573" cy="2789851"/>
            </a:xfrm>
            <a:prstGeom prst="rect">
              <a:avLst/>
            </a:prstGeom>
            <a:solidFill>
              <a:srgbClr val="7FCF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 name="Google Shape;29;p14"/>
            <p:cNvSpPr/>
            <p:nvPr/>
          </p:nvSpPr>
          <p:spPr>
            <a:xfrm>
              <a:off x="3163913" y="1756452"/>
              <a:ext cx="2868573" cy="2790000"/>
            </a:xfrm>
            <a:prstGeom prst="rect">
              <a:avLst/>
            </a:prstGeom>
            <a:solidFill>
              <a:srgbClr val="E9C3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 name="Google Shape;30;p14"/>
            <p:cNvSpPr/>
            <p:nvPr/>
          </p:nvSpPr>
          <p:spPr>
            <a:xfrm>
              <a:off x="6165952" y="1756452"/>
              <a:ext cx="2869200" cy="2790000"/>
            </a:xfrm>
            <a:prstGeom prst="rect">
              <a:avLst/>
            </a:prstGeom>
            <a:solidFill>
              <a:srgbClr val="E9885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 name="Google Shape;31;p14"/>
            <p:cNvSpPr/>
            <p:nvPr/>
          </p:nvSpPr>
          <p:spPr>
            <a:xfrm>
              <a:off x="9174457" y="1747121"/>
              <a:ext cx="2868574" cy="2790000"/>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32" name="Google Shape;32;p14"/>
          <p:cNvSpPr txBox="1"/>
          <p:nvPr/>
        </p:nvSpPr>
        <p:spPr>
          <a:xfrm rot="5400000">
            <a:off x="-679350" y="6122775"/>
            <a:ext cx="1579800" cy="37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chemeClr val="dk1"/>
                </a:solidFill>
                <a:latin typeface="Barlow Condensed"/>
                <a:ea typeface="Barlow Condensed"/>
                <a:cs typeface="Barlow Condensed"/>
                <a:sym typeface="Barlow Condensed"/>
              </a:rPr>
              <a:t>SLIDESMANIA.COM</a:t>
            </a:r>
            <a:endParaRPr sz="1400" b="0" i="0" u="none" strike="noStrike" cap="non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45_Jefferson_Template_SlidesMania_2">
  <p:cSld name="Jefferson_8">
    <p:bg>
      <p:bgPr>
        <a:solidFill>
          <a:srgbClr val="F2F2F2"/>
        </a:solidFill>
        <a:effectLst/>
      </p:bgPr>
    </p:bg>
    <p:spTree>
      <p:nvGrpSpPr>
        <p:cNvPr id="1" name="Shape 33"/>
        <p:cNvGrpSpPr/>
        <p:nvPr/>
      </p:nvGrpSpPr>
      <p:grpSpPr>
        <a:xfrm>
          <a:off x="0" y="0"/>
          <a:ext cx="0" cy="0"/>
          <a:chOff x="0" y="0"/>
          <a:chExt cx="0" cy="0"/>
        </a:xfrm>
      </p:grpSpPr>
      <p:sp>
        <p:nvSpPr>
          <p:cNvPr id="34" name="Google Shape;34;p15"/>
          <p:cNvSpPr/>
          <p:nvPr/>
        </p:nvSpPr>
        <p:spPr>
          <a:xfrm>
            <a:off x="8591600" y="92175"/>
            <a:ext cx="1543200" cy="1136700"/>
          </a:xfrm>
          <a:prstGeom prst="rect">
            <a:avLst/>
          </a:prstGeom>
          <a:solidFill>
            <a:srgbClr val="7BC49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5" name="Google Shape;35;p15"/>
          <p:cNvPicPr preferRelativeResize="0"/>
          <p:nvPr/>
        </p:nvPicPr>
        <p:blipFill rotWithShape="1">
          <a:blip r:embed="rId2">
            <a:alphaModFix/>
          </a:blip>
          <a:srcRect/>
          <a:stretch/>
        </p:blipFill>
        <p:spPr>
          <a:xfrm>
            <a:off x="8648938" y="142450"/>
            <a:ext cx="1428525" cy="1036149"/>
          </a:xfrm>
          <a:prstGeom prst="rect">
            <a:avLst/>
          </a:prstGeom>
          <a:noFill/>
          <a:ln>
            <a:noFill/>
          </a:ln>
        </p:spPr>
      </p:pic>
      <p:sp>
        <p:nvSpPr>
          <p:cNvPr id="36" name="Google Shape;36;p15"/>
          <p:cNvSpPr/>
          <p:nvPr/>
        </p:nvSpPr>
        <p:spPr>
          <a:xfrm>
            <a:off x="10134800" y="92175"/>
            <a:ext cx="1543200" cy="1136700"/>
          </a:xfrm>
          <a:prstGeom prst="rect">
            <a:avLst/>
          </a:prstGeom>
          <a:solidFill>
            <a:srgbClr val="7BC49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7" name="Google Shape;37;p15" descr="Imagen que contiene persona, hierba, exterior, niño&#10;&#10;Descripción generada automáticamente"/>
          <p:cNvPicPr preferRelativeResize="0"/>
          <p:nvPr/>
        </p:nvPicPr>
        <p:blipFill rotWithShape="1">
          <a:blip r:embed="rId3">
            <a:alphaModFix/>
          </a:blip>
          <a:srcRect/>
          <a:stretch/>
        </p:blipFill>
        <p:spPr>
          <a:xfrm>
            <a:off x="10134800" y="142450"/>
            <a:ext cx="1483050" cy="1036150"/>
          </a:xfrm>
          <a:prstGeom prst="rect">
            <a:avLst/>
          </a:prstGeom>
          <a:noFill/>
          <a:ln>
            <a:noFill/>
          </a:ln>
        </p:spPr>
      </p:pic>
      <p:sp>
        <p:nvSpPr>
          <p:cNvPr id="38" name="Google Shape;38;p15"/>
          <p:cNvSpPr/>
          <p:nvPr/>
        </p:nvSpPr>
        <p:spPr>
          <a:xfrm>
            <a:off x="7048400" y="92175"/>
            <a:ext cx="1543200" cy="1136700"/>
          </a:xfrm>
          <a:prstGeom prst="rect">
            <a:avLst/>
          </a:prstGeom>
          <a:solidFill>
            <a:srgbClr val="7BC49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9" name="Google Shape;39;p15" descr="Imagen que contiene niño, persona, pequeño, joven&#10;&#10;Descripción generada automáticamente"/>
          <p:cNvPicPr preferRelativeResize="0"/>
          <p:nvPr/>
        </p:nvPicPr>
        <p:blipFill rotWithShape="1">
          <a:blip r:embed="rId4">
            <a:alphaModFix/>
          </a:blip>
          <a:srcRect/>
          <a:stretch/>
        </p:blipFill>
        <p:spPr>
          <a:xfrm>
            <a:off x="7115225" y="147525"/>
            <a:ext cx="1476375" cy="1026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45_Jefferson_Template_SlidesMania_4">
  <p:cSld name="Jefferson_9">
    <p:bg>
      <p:bgPr>
        <a:solidFill>
          <a:srgbClr val="F2F2F2"/>
        </a:solidFill>
        <a:effectLst/>
      </p:bgPr>
    </p:bg>
    <p:spTree>
      <p:nvGrpSpPr>
        <p:cNvPr id="1" name="Shape 40"/>
        <p:cNvGrpSpPr/>
        <p:nvPr/>
      </p:nvGrpSpPr>
      <p:grpSpPr>
        <a:xfrm>
          <a:off x="0" y="0"/>
          <a:ext cx="0" cy="0"/>
          <a:chOff x="0" y="0"/>
          <a:chExt cx="0" cy="0"/>
        </a:xfrm>
      </p:grpSpPr>
      <p:pic>
        <p:nvPicPr>
          <p:cNvPr id="41" name="Google Shape;41;p16"/>
          <p:cNvPicPr preferRelativeResize="0"/>
          <p:nvPr/>
        </p:nvPicPr>
        <p:blipFill rotWithShape="1">
          <a:blip r:embed="rId2">
            <a:alphaModFix/>
          </a:blip>
          <a:srcRect b="57103"/>
          <a:stretch/>
        </p:blipFill>
        <p:spPr>
          <a:xfrm>
            <a:off x="0" y="3916218"/>
            <a:ext cx="3376782" cy="2941782"/>
          </a:xfrm>
          <a:prstGeom prst="rect">
            <a:avLst/>
          </a:prstGeom>
          <a:noFill/>
          <a:ln>
            <a:noFill/>
          </a:ln>
        </p:spPr>
      </p:pic>
      <p:pic>
        <p:nvPicPr>
          <p:cNvPr id="42" name="Google Shape;42;p16"/>
          <p:cNvPicPr preferRelativeResize="0"/>
          <p:nvPr/>
        </p:nvPicPr>
        <p:blipFill rotWithShape="1">
          <a:blip r:embed="rId2">
            <a:alphaModFix/>
          </a:blip>
          <a:srcRect b="57103"/>
          <a:stretch/>
        </p:blipFill>
        <p:spPr>
          <a:xfrm>
            <a:off x="3376782" y="3916218"/>
            <a:ext cx="3376782" cy="2941782"/>
          </a:xfrm>
          <a:prstGeom prst="rect">
            <a:avLst/>
          </a:prstGeom>
          <a:noFill/>
          <a:ln>
            <a:noFill/>
          </a:ln>
        </p:spPr>
      </p:pic>
      <p:pic>
        <p:nvPicPr>
          <p:cNvPr id="43" name="Google Shape;43;p16"/>
          <p:cNvPicPr preferRelativeResize="0"/>
          <p:nvPr/>
        </p:nvPicPr>
        <p:blipFill rotWithShape="1">
          <a:blip r:embed="rId2">
            <a:alphaModFix/>
          </a:blip>
          <a:srcRect b="57103"/>
          <a:stretch/>
        </p:blipFill>
        <p:spPr>
          <a:xfrm>
            <a:off x="6753564" y="3916218"/>
            <a:ext cx="3376782" cy="2941782"/>
          </a:xfrm>
          <a:prstGeom prst="rect">
            <a:avLst/>
          </a:prstGeom>
          <a:noFill/>
          <a:ln>
            <a:noFill/>
          </a:ln>
        </p:spPr>
      </p:pic>
      <p:pic>
        <p:nvPicPr>
          <p:cNvPr id="44" name="Google Shape;44;p16"/>
          <p:cNvPicPr preferRelativeResize="0"/>
          <p:nvPr/>
        </p:nvPicPr>
        <p:blipFill rotWithShape="1">
          <a:blip r:embed="rId2">
            <a:alphaModFix/>
          </a:blip>
          <a:srcRect r="38943" b="57103"/>
          <a:stretch/>
        </p:blipFill>
        <p:spPr>
          <a:xfrm>
            <a:off x="10130346" y="3916218"/>
            <a:ext cx="2061654" cy="2941782"/>
          </a:xfrm>
          <a:prstGeom prst="rect">
            <a:avLst/>
          </a:prstGeom>
          <a:noFill/>
          <a:ln>
            <a:noFill/>
          </a:ln>
        </p:spPr>
      </p:pic>
      <p:sp>
        <p:nvSpPr>
          <p:cNvPr id="45" name="Google Shape;45;p16"/>
          <p:cNvSpPr txBox="1"/>
          <p:nvPr/>
        </p:nvSpPr>
        <p:spPr>
          <a:xfrm rot="5400000">
            <a:off x="-679350" y="6122775"/>
            <a:ext cx="1579800" cy="37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chemeClr val="dk1"/>
                </a:solidFill>
                <a:latin typeface="Barlow Condensed"/>
                <a:ea typeface="Barlow Condensed"/>
                <a:cs typeface="Barlow Condensed"/>
                <a:sym typeface="Barlow Condensed"/>
              </a:rPr>
              <a:t>SLIDESMANIA.COM</a:t>
            </a:r>
            <a:endParaRPr sz="1400" b="0" i="0" u="none" strike="noStrike" cap="non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45_Jefferson_Template_SlidesMania_5">
  <p:cSld name="Jefferson_3">
    <p:bg>
      <p:bgPr>
        <a:solidFill>
          <a:srgbClr val="F2F2F2"/>
        </a:solidFill>
        <a:effectLst/>
      </p:bgPr>
    </p:bg>
    <p:spTree>
      <p:nvGrpSpPr>
        <p:cNvPr id="1" name="Shape 46"/>
        <p:cNvGrpSpPr/>
        <p:nvPr/>
      </p:nvGrpSpPr>
      <p:grpSpPr>
        <a:xfrm>
          <a:off x="0" y="0"/>
          <a:ext cx="0" cy="0"/>
          <a:chOff x="0" y="0"/>
          <a:chExt cx="0" cy="0"/>
        </a:xfrm>
      </p:grpSpPr>
      <p:sp>
        <p:nvSpPr>
          <p:cNvPr id="47" name="Google Shape;47;p17"/>
          <p:cNvSpPr/>
          <p:nvPr/>
        </p:nvSpPr>
        <p:spPr>
          <a:xfrm>
            <a:off x="165394" y="4682836"/>
            <a:ext cx="11877637" cy="2175163"/>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 name="Google Shape;48;p17"/>
          <p:cNvSpPr/>
          <p:nvPr/>
        </p:nvSpPr>
        <p:spPr>
          <a:xfrm>
            <a:off x="165394" y="1756605"/>
            <a:ext cx="2868573" cy="2789851"/>
          </a:xfrm>
          <a:prstGeom prst="rect">
            <a:avLst/>
          </a:prstGeom>
          <a:solidFill>
            <a:srgbClr val="7FCF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 name="Google Shape;49;p17"/>
          <p:cNvSpPr/>
          <p:nvPr/>
        </p:nvSpPr>
        <p:spPr>
          <a:xfrm>
            <a:off x="3163913" y="1756452"/>
            <a:ext cx="2868573" cy="2790000"/>
          </a:xfrm>
          <a:prstGeom prst="rect">
            <a:avLst/>
          </a:prstGeom>
          <a:solidFill>
            <a:srgbClr val="E9C3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 name="Google Shape;50;p17"/>
          <p:cNvSpPr/>
          <p:nvPr/>
        </p:nvSpPr>
        <p:spPr>
          <a:xfrm>
            <a:off x="6165952" y="1756452"/>
            <a:ext cx="2869200" cy="2790000"/>
          </a:xfrm>
          <a:prstGeom prst="rect">
            <a:avLst/>
          </a:prstGeom>
          <a:solidFill>
            <a:srgbClr val="E9885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1" name="Google Shape;51;p17"/>
          <p:cNvSpPr/>
          <p:nvPr/>
        </p:nvSpPr>
        <p:spPr>
          <a:xfrm>
            <a:off x="9174457" y="1747121"/>
            <a:ext cx="2868574" cy="2790000"/>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045_Jefferson_Template_SlidesMania_6">
  <p:cSld name="Jefferson_2">
    <p:bg>
      <p:bgPr>
        <a:solidFill>
          <a:srgbClr val="F2F2F2"/>
        </a:solidFill>
        <a:effectLst/>
      </p:bgPr>
    </p:bg>
    <p:spTree>
      <p:nvGrpSpPr>
        <p:cNvPr id="1" name="Shape 52"/>
        <p:cNvGrpSpPr/>
        <p:nvPr/>
      </p:nvGrpSpPr>
      <p:grpSpPr>
        <a:xfrm>
          <a:off x="0" y="0"/>
          <a:ext cx="0" cy="0"/>
          <a:chOff x="0" y="0"/>
          <a:chExt cx="0" cy="0"/>
        </a:xfrm>
      </p:grpSpPr>
      <p:sp>
        <p:nvSpPr>
          <p:cNvPr id="53" name="Google Shape;53;p18"/>
          <p:cNvSpPr/>
          <p:nvPr/>
        </p:nvSpPr>
        <p:spPr>
          <a:xfrm>
            <a:off x="192823" y="3818268"/>
            <a:ext cx="2868573" cy="2789851"/>
          </a:xfrm>
          <a:prstGeom prst="rect">
            <a:avLst/>
          </a:prstGeom>
          <a:solidFill>
            <a:srgbClr val="7FCF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 name="Google Shape;54;p18"/>
          <p:cNvSpPr/>
          <p:nvPr/>
        </p:nvSpPr>
        <p:spPr>
          <a:xfrm>
            <a:off x="3191342" y="3818115"/>
            <a:ext cx="2868573" cy="2790000"/>
          </a:xfrm>
          <a:prstGeom prst="rect">
            <a:avLst/>
          </a:prstGeom>
          <a:solidFill>
            <a:srgbClr val="E9C3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 name="Google Shape;55;p18"/>
          <p:cNvSpPr/>
          <p:nvPr/>
        </p:nvSpPr>
        <p:spPr>
          <a:xfrm>
            <a:off x="6193381" y="3818115"/>
            <a:ext cx="2869200" cy="2790000"/>
          </a:xfrm>
          <a:prstGeom prst="rect">
            <a:avLst/>
          </a:prstGeom>
          <a:solidFill>
            <a:srgbClr val="E9885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 name="Google Shape;56;p18"/>
          <p:cNvSpPr/>
          <p:nvPr/>
        </p:nvSpPr>
        <p:spPr>
          <a:xfrm>
            <a:off x="9201886" y="3808784"/>
            <a:ext cx="2868574" cy="2790000"/>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7" name="Google Shape;57;p18"/>
          <p:cNvSpPr/>
          <p:nvPr/>
        </p:nvSpPr>
        <p:spPr>
          <a:xfrm>
            <a:off x="8254460" y="1609164"/>
            <a:ext cx="3816000" cy="2050486"/>
          </a:xfrm>
          <a:prstGeom prst="rect">
            <a:avLst/>
          </a:prstGeom>
          <a:solidFill>
            <a:srgbClr val="C998D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8" name="Google Shape;58;p18"/>
          <p:cNvSpPr/>
          <p:nvPr/>
        </p:nvSpPr>
        <p:spPr>
          <a:xfrm>
            <a:off x="192823" y="1609174"/>
            <a:ext cx="3816944" cy="2050476"/>
          </a:xfrm>
          <a:prstGeom prst="rect">
            <a:avLst/>
          </a:prstGeom>
          <a:solidFill>
            <a:srgbClr val="E17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9" name="Google Shape;59;p18"/>
          <p:cNvSpPr/>
          <p:nvPr/>
        </p:nvSpPr>
        <p:spPr>
          <a:xfrm>
            <a:off x="4169915" y="1616364"/>
            <a:ext cx="3924000" cy="2050476"/>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045_Jefferson_Template_SlidesMania_7">
  <p:cSld name="Jefferson_5">
    <p:bg>
      <p:bgPr>
        <a:solidFill>
          <a:srgbClr val="F2F2F2"/>
        </a:solidFill>
        <a:effectLst/>
      </p:bgPr>
    </p:bg>
    <p:spTree>
      <p:nvGrpSpPr>
        <p:cNvPr id="1" name="Shape 60"/>
        <p:cNvGrpSpPr/>
        <p:nvPr/>
      </p:nvGrpSpPr>
      <p:grpSpPr>
        <a:xfrm>
          <a:off x="0" y="0"/>
          <a:ext cx="0" cy="0"/>
          <a:chOff x="0" y="0"/>
          <a:chExt cx="0" cy="0"/>
        </a:xfrm>
      </p:grpSpPr>
      <p:sp>
        <p:nvSpPr>
          <p:cNvPr id="61" name="Google Shape;61;p19"/>
          <p:cNvSpPr/>
          <p:nvPr/>
        </p:nvSpPr>
        <p:spPr>
          <a:xfrm>
            <a:off x="391885" y="3870627"/>
            <a:ext cx="3806889" cy="2558159"/>
          </a:xfrm>
          <a:prstGeom prst="rect">
            <a:avLst/>
          </a:prstGeom>
          <a:solidFill>
            <a:srgbClr val="86CC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2" name="Google Shape;62;p19"/>
          <p:cNvSpPr/>
          <p:nvPr/>
        </p:nvSpPr>
        <p:spPr>
          <a:xfrm>
            <a:off x="8003927" y="1710625"/>
            <a:ext cx="3796187" cy="2464864"/>
          </a:xfrm>
          <a:prstGeom prst="rect">
            <a:avLst/>
          </a:prstGeom>
          <a:solidFill>
            <a:srgbClr val="C998D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3" name="Google Shape;63;p19"/>
          <p:cNvSpPr/>
          <p:nvPr/>
        </p:nvSpPr>
        <p:spPr>
          <a:xfrm>
            <a:off x="4272550" y="4322619"/>
            <a:ext cx="3657600" cy="2106168"/>
          </a:xfrm>
          <a:prstGeom prst="rect">
            <a:avLst/>
          </a:prstGeom>
          <a:solidFill>
            <a:srgbClr val="E17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4" name="Google Shape;64;p19"/>
          <p:cNvSpPr/>
          <p:nvPr/>
        </p:nvSpPr>
        <p:spPr>
          <a:xfrm>
            <a:off x="4272550" y="1710625"/>
            <a:ext cx="3657600" cy="2530788"/>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045_Jefferson_Template_SlidesMania_8">
  <p:cSld name="Jefferson_7">
    <p:bg>
      <p:bgPr>
        <a:solidFill>
          <a:srgbClr val="F2F2F2"/>
        </a:solidFill>
        <a:effectLst/>
      </p:bgPr>
    </p:bg>
    <p:spTree>
      <p:nvGrpSpPr>
        <p:cNvPr id="1" name="Shape 65"/>
        <p:cNvGrpSpPr/>
        <p:nvPr/>
      </p:nvGrpSpPr>
      <p:grpSpPr>
        <a:xfrm>
          <a:off x="0" y="0"/>
          <a:ext cx="0" cy="0"/>
          <a:chOff x="0" y="0"/>
          <a:chExt cx="0" cy="0"/>
        </a:xfrm>
      </p:grpSpPr>
      <p:grpSp>
        <p:nvGrpSpPr>
          <p:cNvPr id="66" name="Google Shape;66;p20"/>
          <p:cNvGrpSpPr/>
          <p:nvPr/>
        </p:nvGrpSpPr>
        <p:grpSpPr>
          <a:xfrm>
            <a:off x="145863" y="1699491"/>
            <a:ext cx="11879752" cy="4915913"/>
            <a:chOff x="145863" y="3419663"/>
            <a:chExt cx="11879752" cy="3195739"/>
          </a:xfrm>
        </p:grpSpPr>
        <p:sp>
          <p:nvSpPr>
            <p:cNvPr id="67" name="Google Shape;67;p20"/>
            <p:cNvSpPr/>
            <p:nvPr/>
          </p:nvSpPr>
          <p:spPr>
            <a:xfrm>
              <a:off x="146921" y="3825551"/>
              <a:ext cx="2868573" cy="2789851"/>
            </a:xfrm>
            <a:prstGeom prst="rect">
              <a:avLst/>
            </a:prstGeom>
            <a:solidFill>
              <a:srgbClr val="7FCF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8" name="Google Shape;68;p20"/>
            <p:cNvSpPr/>
            <p:nvPr/>
          </p:nvSpPr>
          <p:spPr>
            <a:xfrm>
              <a:off x="3145440" y="3825398"/>
              <a:ext cx="2868573" cy="2790000"/>
            </a:xfrm>
            <a:prstGeom prst="rect">
              <a:avLst/>
            </a:prstGeom>
            <a:solidFill>
              <a:srgbClr val="E9C3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9" name="Google Shape;69;p20"/>
            <p:cNvSpPr/>
            <p:nvPr/>
          </p:nvSpPr>
          <p:spPr>
            <a:xfrm>
              <a:off x="6147479" y="3825398"/>
              <a:ext cx="2869200" cy="2790000"/>
            </a:xfrm>
            <a:prstGeom prst="rect">
              <a:avLst/>
            </a:prstGeom>
            <a:solidFill>
              <a:srgbClr val="E9885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0" name="Google Shape;70;p20"/>
            <p:cNvSpPr/>
            <p:nvPr/>
          </p:nvSpPr>
          <p:spPr>
            <a:xfrm>
              <a:off x="9155984" y="3816067"/>
              <a:ext cx="2868574" cy="2790000"/>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1" name="Google Shape;71;p20"/>
            <p:cNvSpPr/>
            <p:nvPr/>
          </p:nvSpPr>
          <p:spPr>
            <a:xfrm>
              <a:off x="145863" y="3429000"/>
              <a:ext cx="2868573" cy="601824"/>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2" name="Google Shape;72;p20"/>
            <p:cNvSpPr/>
            <p:nvPr/>
          </p:nvSpPr>
          <p:spPr>
            <a:xfrm>
              <a:off x="3138224" y="3428998"/>
              <a:ext cx="2868573" cy="601824"/>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3" name="Google Shape;73;p20"/>
            <p:cNvSpPr/>
            <p:nvPr/>
          </p:nvSpPr>
          <p:spPr>
            <a:xfrm>
              <a:off x="6148537" y="3428994"/>
              <a:ext cx="2869200" cy="601824"/>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4" name="Google Shape;74;p20"/>
            <p:cNvSpPr/>
            <p:nvPr/>
          </p:nvSpPr>
          <p:spPr>
            <a:xfrm>
              <a:off x="9157042" y="3419663"/>
              <a:ext cx="2868573" cy="601824"/>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75" name="Google Shape;75;p20"/>
          <p:cNvSpPr txBox="1"/>
          <p:nvPr/>
        </p:nvSpPr>
        <p:spPr>
          <a:xfrm rot="5400000">
            <a:off x="-679350" y="6122775"/>
            <a:ext cx="1579800" cy="37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chemeClr val="dk1"/>
                </a:solidFill>
                <a:latin typeface="Barlow Condensed"/>
                <a:ea typeface="Barlow Condensed"/>
                <a:cs typeface="Barlow Condensed"/>
                <a:sym typeface="Barlow Condensed"/>
              </a:rPr>
              <a:t>SLIDESMANIA.COM</a:t>
            </a:r>
            <a:endParaRPr sz="1400" b="0" i="0" u="none" strike="noStrike" cap="none">
              <a:solidFill>
                <a:schemeClr val="dk1"/>
              </a:solidFill>
              <a:latin typeface="Barlow Condensed"/>
              <a:ea typeface="Barlow Condensed"/>
              <a:cs typeface="Barlow Condensed"/>
              <a:sym typeface="Barlow Condense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8"/>
          <p:cNvSpPr txBox="1"/>
          <p:nvPr/>
        </p:nvSpPr>
        <p:spPr>
          <a:xfrm rot="5400000">
            <a:off x="-679350" y="6122775"/>
            <a:ext cx="1579800" cy="37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chemeClr val="dk1"/>
                </a:solidFill>
                <a:latin typeface="Barlow Condensed"/>
                <a:ea typeface="Barlow Condensed"/>
                <a:cs typeface="Barlow Condensed"/>
                <a:sym typeface="Barlow Condensed"/>
              </a:rPr>
              <a:t>SLIDESMANIA.COM</a:t>
            </a:r>
            <a:endParaRPr sz="1400" b="0" i="0" u="none" strike="noStrike" cap="none">
              <a:solidFill>
                <a:schemeClr val="dk1"/>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sp>
        <p:nvSpPr>
          <p:cNvPr id="89" name="Google Shape;89;p11"/>
          <p:cNvSpPr txBox="1"/>
          <p:nvPr/>
        </p:nvSpPr>
        <p:spPr>
          <a:xfrm rot="5400000">
            <a:off x="-679350" y="6122775"/>
            <a:ext cx="1579800" cy="37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chemeClr val="dk1"/>
                </a:solidFill>
                <a:latin typeface="Barlow Condensed"/>
                <a:ea typeface="Barlow Condensed"/>
                <a:cs typeface="Barlow Condensed"/>
                <a:sym typeface="Barlow Condensed"/>
              </a:rPr>
              <a:t>SLIDESMANIA.COM</a:t>
            </a:r>
            <a:endParaRPr sz="1400" b="0" i="0" u="none" strike="noStrike" cap="none">
              <a:solidFill>
                <a:schemeClr val="dk1"/>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
          <p:cNvSpPr txBox="1"/>
          <p:nvPr/>
        </p:nvSpPr>
        <p:spPr>
          <a:xfrm>
            <a:off x="1383925" y="5228550"/>
            <a:ext cx="7465500" cy="1266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700"/>
              <a:buFont typeface="Arial"/>
              <a:buNone/>
            </a:pPr>
            <a:r>
              <a:rPr lang="es-ES" sz="2700" b="1" i="0" u="none" strike="noStrike" cap="none">
                <a:solidFill>
                  <a:schemeClr val="lt1"/>
                </a:solidFill>
                <a:latin typeface="Barlow"/>
                <a:ea typeface="Barlow"/>
                <a:cs typeface="Barlow"/>
                <a:sym typeface="Barlow"/>
              </a:rPr>
              <a:t>Document d’information sur la nature et les moments des principales évaluations</a:t>
            </a:r>
            <a:endParaRPr sz="2700" b="1" i="0" u="none" strike="noStrike" cap="none">
              <a:solidFill>
                <a:schemeClr val="lt1"/>
              </a:solidFill>
              <a:latin typeface="Barlow"/>
              <a:ea typeface="Barlow"/>
              <a:cs typeface="Barlow"/>
              <a:sym typeface="Barlow"/>
            </a:endParaRPr>
          </a:p>
          <a:p>
            <a:pPr marL="0" marR="0" lvl="0" indent="0" algn="ctr" rtl="0">
              <a:lnSpc>
                <a:spcPct val="100000"/>
              </a:lnSpc>
              <a:spcBef>
                <a:spcPts val="0"/>
              </a:spcBef>
              <a:spcAft>
                <a:spcPts val="0"/>
              </a:spcAft>
              <a:buClr>
                <a:srgbClr val="000000"/>
              </a:buClr>
              <a:buSzPts val="2700"/>
              <a:buFont typeface="Arial"/>
              <a:buNone/>
            </a:pPr>
            <a:r>
              <a:rPr lang="es-ES" sz="2700" b="1" i="0" u="none" strike="noStrike" cap="none">
                <a:solidFill>
                  <a:schemeClr val="lt1"/>
                </a:solidFill>
                <a:latin typeface="Barlow"/>
                <a:ea typeface="Barlow"/>
                <a:cs typeface="Barlow"/>
                <a:sym typeface="Barlow"/>
              </a:rPr>
              <a:t>202</a:t>
            </a:r>
            <a:r>
              <a:rPr lang="es-ES" sz="2700" b="1">
                <a:solidFill>
                  <a:schemeClr val="lt1"/>
                </a:solidFill>
                <a:latin typeface="Barlow"/>
                <a:ea typeface="Barlow"/>
                <a:cs typeface="Barlow"/>
                <a:sym typeface="Barlow"/>
              </a:rPr>
              <a:t>4</a:t>
            </a:r>
            <a:r>
              <a:rPr lang="es-ES" sz="2700" b="1" i="0" u="none" strike="noStrike" cap="none">
                <a:solidFill>
                  <a:schemeClr val="lt1"/>
                </a:solidFill>
                <a:latin typeface="Barlow"/>
                <a:ea typeface="Barlow"/>
                <a:cs typeface="Barlow"/>
                <a:sym typeface="Barlow"/>
              </a:rPr>
              <a:t>-202</a:t>
            </a:r>
            <a:r>
              <a:rPr lang="es-ES" sz="2700" b="1">
                <a:solidFill>
                  <a:schemeClr val="lt1"/>
                </a:solidFill>
                <a:latin typeface="Barlow"/>
                <a:ea typeface="Barlow"/>
                <a:cs typeface="Barlow"/>
                <a:sym typeface="Barlow"/>
              </a:rPr>
              <a:t>5</a:t>
            </a:r>
            <a:endParaRPr sz="2700" b="1" i="0" u="none" strike="noStrike" cap="none">
              <a:solidFill>
                <a:schemeClr val="lt1"/>
              </a:solidFill>
              <a:latin typeface="Barlow"/>
              <a:ea typeface="Barlow"/>
              <a:cs typeface="Barlow"/>
              <a:sym typeface="Barlow"/>
            </a:endParaRPr>
          </a:p>
          <a:p>
            <a:pPr marL="0" marR="0" lvl="0" indent="0" algn="ctr" rtl="0">
              <a:lnSpc>
                <a:spcPct val="100000"/>
              </a:lnSpc>
              <a:spcBef>
                <a:spcPts val="0"/>
              </a:spcBef>
              <a:spcAft>
                <a:spcPts val="0"/>
              </a:spcAft>
              <a:buClr>
                <a:srgbClr val="000000"/>
              </a:buClr>
              <a:buSzPts val="2000"/>
              <a:buFont typeface="Arial"/>
              <a:buNone/>
            </a:pPr>
            <a:r>
              <a:rPr lang="es-ES" sz="2000" b="1" i="0" u="none" strike="noStrike" cap="none">
                <a:solidFill>
                  <a:schemeClr val="lt1"/>
                </a:solidFill>
                <a:latin typeface="Barlow"/>
                <a:ea typeface="Barlow"/>
                <a:cs typeface="Barlow"/>
                <a:sym typeface="Barlow"/>
              </a:rPr>
              <a:t>6</a:t>
            </a:r>
            <a:r>
              <a:rPr lang="es-ES" sz="2000" b="1" i="0" u="none" strike="noStrike" cap="none" baseline="30000">
                <a:solidFill>
                  <a:schemeClr val="lt1"/>
                </a:solidFill>
                <a:latin typeface="Barlow"/>
                <a:ea typeface="Barlow"/>
                <a:cs typeface="Barlow"/>
                <a:sym typeface="Barlow"/>
              </a:rPr>
              <a:t>e</a:t>
            </a:r>
            <a:r>
              <a:rPr lang="es-ES" sz="2000" b="1" i="0" u="none" strike="noStrike" cap="none">
                <a:solidFill>
                  <a:schemeClr val="lt1"/>
                </a:solidFill>
                <a:latin typeface="Barlow"/>
                <a:ea typeface="Barlow"/>
                <a:cs typeface="Barlow"/>
                <a:sym typeface="Barlow"/>
              </a:rPr>
              <a:t> année du primaire</a:t>
            </a:r>
            <a:endParaRPr sz="2000" b="1" i="0" u="none" strike="noStrike" cap="none">
              <a:solidFill>
                <a:schemeClr val="lt1"/>
              </a:solidFill>
              <a:latin typeface="Barlow"/>
              <a:ea typeface="Barlow"/>
              <a:cs typeface="Barlow"/>
              <a:sym typeface="Barlow"/>
            </a:endParaRPr>
          </a:p>
        </p:txBody>
      </p:sp>
      <p:sp>
        <p:nvSpPr>
          <p:cNvPr id="174" name="Google Shape;174;p1"/>
          <p:cNvSpPr txBox="1"/>
          <p:nvPr/>
        </p:nvSpPr>
        <p:spPr>
          <a:xfrm>
            <a:off x="1162050" y="255775"/>
            <a:ext cx="21510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es-ES" sz="1800" b="0" i="0" u="none" strike="noStrike" cap="none">
                <a:solidFill>
                  <a:schemeClr val="lt1"/>
                </a:solidFill>
                <a:latin typeface="Barlow"/>
                <a:ea typeface="Barlow"/>
                <a:cs typeface="Barlow"/>
                <a:sym typeface="Barlow"/>
              </a:rPr>
              <a:t>COMMUNICATIONS OFFICIELLES</a:t>
            </a:r>
            <a:endParaRPr sz="1400" b="0" i="0" u="none" strike="noStrike" cap="none">
              <a:solidFill>
                <a:srgbClr val="000000"/>
              </a:solidFill>
              <a:latin typeface="Arial"/>
              <a:ea typeface="Arial"/>
              <a:cs typeface="Arial"/>
              <a:sym typeface="Arial"/>
            </a:endParaRPr>
          </a:p>
        </p:txBody>
      </p:sp>
      <p:sp>
        <p:nvSpPr>
          <p:cNvPr id="175" name="Google Shape;175;p1"/>
          <p:cNvSpPr txBox="1"/>
          <p:nvPr/>
        </p:nvSpPr>
        <p:spPr>
          <a:xfrm>
            <a:off x="4207099" y="255850"/>
            <a:ext cx="1669500" cy="533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DATES À RETENIR</a:t>
            </a:r>
            <a:endParaRPr sz="1800" b="0" i="0" u="none" strike="noStrike" cap="none">
              <a:solidFill>
                <a:schemeClr val="lt1"/>
              </a:solidFill>
              <a:latin typeface="Barlow"/>
              <a:ea typeface="Barlow"/>
              <a:cs typeface="Barlow"/>
              <a:sym typeface="Barlow"/>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Barlow"/>
              <a:ea typeface="Barlow"/>
              <a:cs typeface="Barlow"/>
              <a:sym typeface="Barlow"/>
            </a:endParaRPr>
          </a:p>
        </p:txBody>
      </p:sp>
      <p:sp>
        <p:nvSpPr>
          <p:cNvPr id="176" name="Google Shape;176;p1"/>
          <p:cNvSpPr txBox="1"/>
          <p:nvPr/>
        </p:nvSpPr>
        <p:spPr>
          <a:xfrm>
            <a:off x="6866938" y="255775"/>
            <a:ext cx="1977000" cy="533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rgbClr val="FFFFFF"/>
                </a:solidFill>
                <a:latin typeface="Barlow"/>
                <a:ea typeface="Barlow"/>
                <a:cs typeface="Barlow"/>
                <a:sym typeface="Barlow"/>
              </a:rPr>
              <a:t>COMPÉTENCES ÉVALUÉES</a:t>
            </a:r>
            <a:endParaRPr sz="1800" b="0" i="0" u="none" strike="noStrike" cap="none">
              <a:solidFill>
                <a:srgbClr val="FFFFFF"/>
              </a:solidFill>
              <a:latin typeface="Barlow"/>
              <a:ea typeface="Barlow"/>
              <a:cs typeface="Barlow"/>
              <a:sym typeface="Barlow"/>
            </a:endParaRPr>
          </a:p>
        </p:txBody>
      </p:sp>
      <p:sp>
        <p:nvSpPr>
          <p:cNvPr id="177" name="Google Shape;177;p1"/>
          <p:cNvSpPr txBox="1"/>
          <p:nvPr/>
        </p:nvSpPr>
        <p:spPr>
          <a:xfrm>
            <a:off x="9743875" y="255800"/>
            <a:ext cx="1669500" cy="533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s-ES" sz="1800" b="0" i="0" u="none" strike="noStrike" cap="none">
                <a:solidFill>
                  <a:schemeClr val="lt1"/>
                </a:solidFill>
                <a:latin typeface="Barlow"/>
                <a:ea typeface="Barlow"/>
                <a:cs typeface="Barlow"/>
                <a:sym typeface="Barlow"/>
              </a:rPr>
              <a:t>NATURE DES ÉVALUATIONS</a:t>
            </a:r>
            <a:endParaRPr sz="1400" b="0" i="0" u="none" strike="noStrike" cap="none">
              <a:solidFill>
                <a:srgbClr val="000000"/>
              </a:solidFill>
              <a:latin typeface="Arial"/>
              <a:ea typeface="Arial"/>
              <a:cs typeface="Arial"/>
              <a:sym typeface="Arial"/>
            </a:endParaRPr>
          </a:p>
        </p:txBody>
      </p:sp>
      <p:pic>
        <p:nvPicPr>
          <p:cNvPr id="178" name="Google Shape;178;p1"/>
          <p:cNvPicPr preferRelativeResize="0"/>
          <p:nvPr/>
        </p:nvPicPr>
        <p:blipFill rotWithShape="1">
          <a:blip r:embed="rId3">
            <a:alphaModFix/>
          </a:blip>
          <a:srcRect/>
          <a:stretch/>
        </p:blipFill>
        <p:spPr>
          <a:xfrm>
            <a:off x="9500300" y="5984683"/>
            <a:ext cx="2057400" cy="742950"/>
          </a:xfrm>
          <a:prstGeom prst="rect">
            <a:avLst/>
          </a:prstGeom>
          <a:noFill/>
          <a:ln>
            <a:noFill/>
          </a:ln>
        </p:spPr>
      </p:pic>
      <p:grpSp>
        <p:nvGrpSpPr>
          <p:cNvPr id="179" name="Google Shape;179;p1"/>
          <p:cNvGrpSpPr/>
          <p:nvPr/>
        </p:nvGrpSpPr>
        <p:grpSpPr>
          <a:xfrm>
            <a:off x="3713827" y="192845"/>
            <a:ext cx="694810" cy="811823"/>
            <a:chOff x="6907250" y="4018375"/>
            <a:chExt cx="226625" cy="265875"/>
          </a:xfrm>
        </p:grpSpPr>
        <p:sp>
          <p:nvSpPr>
            <p:cNvPr id="180" name="Google Shape;180;p1"/>
            <p:cNvSpPr/>
            <p:nvPr/>
          </p:nvSpPr>
          <p:spPr>
            <a:xfrm>
              <a:off x="6953650" y="4018375"/>
              <a:ext cx="133375" cy="119575"/>
            </a:xfrm>
            <a:custGeom>
              <a:avLst/>
              <a:gdLst/>
              <a:ahLst/>
              <a:cxnLst/>
              <a:rect l="l" t="t" r="r" b="b"/>
              <a:pathLst>
                <a:path w="5335" h="4783" extrusionOk="0">
                  <a:moveTo>
                    <a:pt x="2659" y="786"/>
                  </a:moveTo>
                  <a:cubicBezTo>
                    <a:pt x="3337" y="786"/>
                    <a:pt x="3854" y="1321"/>
                    <a:pt x="3854" y="1981"/>
                  </a:cubicBezTo>
                  <a:lnTo>
                    <a:pt x="1463" y="1981"/>
                  </a:lnTo>
                  <a:cubicBezTo>
                    <a:pt x="1463" y="1321"/>
                    <a:pt x="1998" y="786"/>
                    <a:pt x="2659" y="786"/>
                  </a:cubicBezTo>
                  <a:close/>
                  <a:moveTo>
                    <a:pt x="2659" y="0"/>
                  </a:moveTo>
                  <a:cubicBezTo>
                    <a:pt x="1570" y="0"/>
                    <a:pt x="660" y="893"/>
                    <a:pt x="660" y="1981"/>
                  </a:cubicBezTo>
                  <a:lnTo>
                    <a:pt x="0" y="1981"/>
                  </a:lnTo>
                  <a:lnTo>
                    <a:pt x="0" y="4515"/>
                  </a:lnTo>
                  <a:cubicBezTo>
                    <a:pt x="0" y="4657"/>
                    <a:pt x="125" y="4782"/>
                    <a:pt x="268" y="4782"/>
                  </a:cubicBezTo>
                  <a:lnTo>
                    <a:pt x="2123" y="4782"/>
                  </a:lnTo>
                  <a:lnTo>
                    <a:pt x="2123" y="4515"/>
                  </a:lnTo>
                  <a:cubicBezTo>
                    <a:pt x="2123" y="4372"/>
                    <a:pt x="2248" y="4247"/>
                    <a:pt x="2391" y="4247"/>
                  </a:cubicBezTo>
                  <a:lnTo>
                    <a:pt x="2926" y="4247"/>
                  </a:lnTo>
                  <a:cubicBezTo>
                    <a:pt x="3087" y="4247"/>
                    <a:pt x="3194" y="4372"/>
                    <a:pt x="3194" y="4515"/>
                  </a:cubicBezTo>
                  <a:lnTo>
                    <a:pt x="3194" y="4782"/>
                  </a:lnTo>
                  <a:lnTo>
                    <a:pt x="5067" y="4782"/>
                  </a:lnTo>
                  <a:cubicBezTo>
                    <a:pt x="5210" y="4782"/>
                    <a:pt x="5335" y="4657"/>
                    <a:pt x="5335" y="4515"/>
                  </a:cubicBezTo>
                  <a:lnTo>
                    <a:pt x="5335" y="1981"/>
                  </a:lnTo>
                  <a:lnTo>
                    <a:pt x="4657" y="1981"/>
                  </a:lnTo>
                  <a:cubicBezTo>
                    <a:pt x="4657" y="893"/>
                    <a:pt x="3765" y="0"/>
                    <a:pt x="2659" y="0"/>
                  </a:cubicBezTo>
                  <a:close/>
                </a:path>
              </a:pathLst>
            </a:cu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1"/>
            <p:cNvSpPr/>
            <p:nvPr/>
          </p:nvSpPr>
          <p:spPr>
            <a:xfrm>
              <a:off x="6967025" y="4234275"/>
              <a:ext cx="106625" cy="49975"/>
            </a:xfrm>
            <a:custGeom>
              <a:avLst/>
              <a:gdLst/>
              <a:ahLst/>
              <a:cxnLst/>
              <a:rect l="l" t="t" r="r" b="b"/>
              <a:pathLst>
                <a:path w="4265" h="1999" extrusionOk="0">
                  <a:moveTo>
                    <a:pt x="179" y="0"/>
                  </a:moveTo>
                  <a:cubicBezTo>
                    <a:pt x="90" y="0"/>
                    <a:pt x="0" y="89"/>
                    <a:pt x="0" y="179"/>
                  </a:cubicBezTo>
                  <a:lnTo>
                    <a:pt x="0" y="1999"/>
                  </a:lnTo>
                  <a:lnTo>
                    <a:pt x="4265" y="1999"/>
                  </a:lnTo>
                  <a:lnTo>
                    <a:pt x="4265" y="179"/>
                  </a:lnTo>
                  <a:cubicBezTo>
                    <a:pt x="4265" y="89"/>
                    <a:pt x="4176" y="0"/>
                    <a:pt x="4086" y="0"/>
                  </a:cubicBezTo>
                  <a:close/>
                </a:path>
              </a:pathLst>
            </a:cu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1"/>
            <p:cNvSpPr/>
            <p:nvPr/>
          </p:nvSpPr>
          <p:spPr>
            <a:xfrm>
              <a:off x="6907250" y="4071900"/>
              <a:ext cx="226625" cy="212350"/>
            </a:xfrm>
            <a:custGeom>
              <a:avLst/>
              <a:gdLst/>
              <a:ahLst/>
              <a:cxnLst/>
              <a:rect l="l" t="t" r="r" b="b"/>
              <a:pathLst>
                <a:path w="9065" h="8494" extrusionOk="0">
                  <a:moveTo>
                    <a:pt x="1321" y="1"/>
                  </a:moveTo>
                  <a:cubicBezTo>
                    <a:pt x="1000" y="179"/>
                    <a:pt x="786" y="554"/>
                    <a:pt x="786" y="911"/>
                  </a:cubicBezTo>
                  <a:lnTo>
                    <a:pt x="786" y="4104"/>
                  </a:lnTo>
                  <a:lnTo>
                    <a:pt x="536" y="4104"/>
                  </a:lnTo>
                  <a:cubicBezTo>
                    <a:pt x="232" y="4104"/>
                    <a:pt x="0" y="4354"/>
                    <a:pt x="0" y="4640"/>
                  </a:cubicBezTo>
                  <a:lnTo>
                    <a:pt x="0" y="6763"/>
                  </a:lnTo>
                  <a:cubicBezTo>
                    <a:pt x="0" y="7066"/>
                    <a:pt x="232" y="7298"/>
                    <a:pt x="536" y="7298"/>
                  </a:cubicBezTo>
                  <a:lnTo>
                    <a:pt x="786" y="7298"/>
                  </a:lnTo>
                  <a:lnTo>
                    <a:pt x="786" y="7958"/>
                  </a:lnTo>
                  <a:cubicBezTo>
                    <a:pt x="786" y="8262"/>
                    <a:pt x="1035" y="8494"/>
                    <a:pt x="1321" y="8494"/>
                  </a:cubicBezTo>
                  <a:lnTo>
                    <a:pt x="1856" y="8494"/>
                  </a:lnTo>
                  <a:lnTo>
                    <a:pt x="1856" y="6674"/>
                  </a:lnTo>
                  <a:cubicBezTo>
                    <a:pt x="1856" y="6299"/>
                    <a:pt x="2177" y="5960"/>
                    <a:pt x="2570" y="5960"/>
                  </a:cubicBezTo>
                  <a:lnTo>
                    <a:pt x="6495" y="5960"/>
                  </a:lnTo>
                  <a:cubicBezTo>
                    <a:pt x="6888" y="5960"/>
                    <a:pt x="7191" y="6299"/>
                    <a:pt x="7191" y="6674"/>
                  </a:cubicBezTo>
                  <a:lnTo>
                    <a:pt x="7191" y="8494"/>
                  </a:lnTo>
                  <a:lnTo>
                    <a:pt x="7726" y="8494"/>
                  </a:lnTo>
                  <a:cubicBezTo>
                    <a:pt x="8030" y="8494"/>
                    <a:pt x="8262" y="8262"/>
                    <a:pt x="8262" y="7958"/>
                  </a:cubicBezTo>
                  <a:lnTo>
                    <a:pt x="8262" y="7298"/>
                  </a:lnTo>
                  <a:lnTo>
                    <a:pt x="8529" y="7298"/>
                  </a:lnTo>
                  <a:cubicBezTo>
                    <a:pt x="8815" y="7298"/>
                    <a:pt x="9065" y="7066"/>
                    <a:pt x="9065" y="6763"/>
                  </a:cubicBezTo>
                  <a:lnTo>
                    <a:pt x="9065" y="4640"/>
                  </a:lnTo>
                  <a:cubicBezTo>
                    <a:pt x="9047" y="4354"/>
                    <a:pt x="8815" y="4104"/>
                    <a:pt x="8511" y="4104"/>
                  </a:cubicBezTo>
                  <a:lnTo>
                    <a:pt x="8244" y="4104"/>
                  </a:lnTo>
                  <a:lnTo>
                    <a:pt x="8244" y="911"/>
                  </a:lnTo>
                  <a:cubicBezTo>
                    <a:pt x="8244" y="536"/>
                    <a:pt x="8047" y="179"/>
                    <a:pt x="7708" y="1"/>
                  </a:cubicBezTo>
                  <a:lnTo>
                    <a:pt x="7708" y="2374"/>
                  </a:lnTo>
                  <a:cubicBezTo>
                    <a:pt x="7708" y="2820"/>
                    <a:pt x="7352" y="3177"/>
                    <a:pt x="6923" y="3177"/>
                  </a:cubicBezTo>
                  <a:lnTo>
                    <a:pt x="5050" y="3177"/>
                  </a:lnTo>
                  <a:lnTo>
                    <a:pt x="5050" y="3444"/>
                  </a:lnTo>
                  <a:cubicBezTo>
                    <a:pt x="5050" y="3587"/>
                    <a:pt x="4943" y="3712"/>
                    <a:pt x="4782" y="3712"/>
                  </a:cubicBezTo>
                  <a:lnTo>
                    <a:pt x="4247" y="3712"/>
                  </a:lnTo>
                  <a:cubicBezTo>
                    <a:pt x="4104" y="3712"/>
                    <a:pt x="3979" y="3587"/>
                    <a:pt x="3979" y="3444"/>
                  </a:cubicBezTo>
                  <a:lnTo>
                    <a:pt x="3979" y="3177"/>
                  </a:lnTo>
                  <a:lnTo>
                    <a:pt x="2124" y="3177"/>
                  </a:lnTo>
                  <a:cubicBezTo>
                    <a:pt x="1695" y="3177"/>
                    <a:pt x="1321" y="2820"/>
                    <a:pt x="1321" y="2374"/>
                  </a:cubicBezTo>
                  <a:lnTo>
                    <a:pt x="1321" y="1"/>
                  </a:lnTo>
                  <a:close/>
                </a:path>
              </a:pathLst>
            </a:cu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3" name="Google Shape;183;p1"/>
          <p:cNvSpPr/>
          <p:nvPr/>
        </p:nvSpPr>
        <p:spPr>
          <a:xfrm>
            <a:off x="9106786" y="282682"/>
            <a:ext cx="637079" cy="632180"/>
          </a:xfrm>
          <a:custGeom>
            <a:avLst/>
            <a:gdLst/>
            <a:ahLst/>
            <a:cxnLst/>
            <a:rect l="l" t="t" r="r" b="b"/>
            <a:pathLst>
              <a:path w="9208" h="9172" extrusionOk="0">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1"/>
          <p:cNvSpPr/>
          <p:nvPr/>
        </p:nvSpPr>
        <p:spPr>
          <a:xfrm>
            <a:off x="6202645" y="186723"/>
            <a:ext cx="825891" cy="824067"/>
          </a:xfrm>
          <a:custGeom>
            <a:avLst/>
            <a:gdLst/>
            <a:ahLst/>
            <a:cxnLst/>
            <a:rect l="l" t="t" r="r" b="b"/>
            <a:pathLst>
              <a:path w="11937" h="11956" extrusionOk="0">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85" name="Google Shape;185;p1"/>
          <p:cNvGrpSpPr/>
          <p:nvPr/>
        </p:nvGrpSpPr>
        <p:grpSpPr>
          <a:xfrm>
            <a:off x="555454" y="250077"/>
            <a:ext cx="700039" cy="697383"/>
            <a:chOff x="5684575" y="4038000"/>
            <a:chExt cx="252950" cy="252950"/>
          </a:xfrm>
        </p:grpSpPr>
        <p:sp>
          <p:nvSpPr>
            <p:cNvPr id="186" name="Google Shape;186;p1"/>
            <p:cNvSpPr/>
            <p:nvPr/>
          </p:nvSpPr>
          <p:spPr>
            <a:xfrm>
              <a:off x="5684575" y="4038000"/>
              <a:ext cx="252950" cy="252950"/>
            </a:xfrm>
            <a:custGeom>
              <a:avLst/>
              <a:gdLst/>
              <a:ahLst/>
              <a:cxnLst/>
              <a:rect l="l" t="t" r="r" b="b"/>
              <a:pathLst>
                <a:path w="10118" h="10118" extrusionOk="0">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1"/>
            <p:cNvSpPr/>
            <p:nvPr/>
          </p:nvSpPr>
          <p:spPr>
            <a:xfrm>
              <a:off x="5804575" y="4097775"/>
              <a:ext cx="58000" cy="118225"/>
            </a:xfrm>
            <a:custGeom>
              <a:avLst/>
              <a:gdLst/>
              <a:ahLst/>
              <a:cxnLst/>
              <a:rect l="l" t="t" r="r" b="b"/>
              <a:pathLst>
                <a:path w="2320" h="4729" extrusionOk="0">
                  <a:moveTo>
                    <a:pt x="0" y="0"/>
                  </a:moveTo>
                  <a:lnTo>
                    <a:pt x="0" y="2677"/>
                  </a:lnTo>
                  <a:cubicBezTo>
                    <a:pt x="0" y="2748"/>
                    <a:pt x="36" y="2820"/>
                    <a:pt x="90" y="2855"/>
                  </a:cubicBezTo>
                  <a:lnTo>
                    <a:pt x="1963" y="4729"/>
                  </a:lnTo>
                  <a:lnTo>
                    <a:pt x="2320" y="4372"/>
                  </a:lnTo>
                  <a:lnTo>
                    <a:pt x="536" y="2570"/>
                  </a:lnTo>
                  <a:lnTo>
                    <a:pt x="536" y="0"/>
                  </a:lnTo>
                  <a:close/>
                </a:path>
              </a:pathLst>
            </a:cu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1"/>
            <p:cNvSpPr/>
            <p:nvPr/>
          </p:nvSpPr>
          <p:spPr>
            <a:xfrm>
              <a:off x="5804575" y="4071450"/>
              <a:ext cx="13400" cy="13400"/>
            </a:xfrm>
            <a:custGeom>
              <a:avLst/>
              <a:gdLst/>
              <a:ahLst/>
              <a:cxnLst/>
              <a:rect l="l" t="t" r="r" b="b"/>
              <a:pathLst>
                <a:path w="536" h="536" extrusionOk="0">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1"/>
            <p:cNvSpPr/>
            <p:nvPr/>
          </p:nvSpPr>
          <p:spPr>
            <a:xfrm>
              <a:off x="5804575" y="4244525"/>
              <a:ext cx="13400" cy="12975"/>
            </a:xfrm>
            <a:custGeom>
              <a:avLst/>
              <a:gdLst/>
              <a:ahLst/>
              <a:cxnLst/>
              <a:rect l="l" t="t" r="r" b="b"/>
              <a:pathLst>
                <a:path w="536" h="519" extrusionOk="0">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1"/>
            <p:cNvSpPr/>
            <p:nvPr/>
          </p:nvSpPr>
          <p:spPr>
            <a:xfrm>
              <a:off x="5718025" y="4158000"/>
              <a:ext cx="13425" cy="13400"/>
            </a:xfrm>
            <a:custGeom>
              <a:avLst/>
              <a:gdLst/>
              <a:ahLst/>
              <a:cxnLst/>
              <a:rect l="l" t="t" r="r" b="b"/>
              <a:pathLst>
                <a:path w="537" h="536" extrusionOk="0">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1"/>
            <p:cNvSpPr/>
            <p:nvPr/>
          </p:nvSpPr>
          <p:spPr>
            <a:xfrm>
              <a:off x="5891100" y="4158000"/>
              <a:ext cx="13425" cy="13400"/>
            </a:xfrm>
            <a:custGeom>
              <a:avLst/>
              <a:gdLst/>
              <a:ahLst/>
              <a:cxnLst/>
              <a:rect l="l" t="t" r="r" b="b"/>
              <a:pathLst>
                <a:path w="537" h="536" extrusionOk="0">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2" descr="Imagen que contiene pared, niño, interior, cepillo de dientes&#10;&#10;Descripción generada automáticamente"/>
          <p:cNvPicPr preferRelativeResize="0"/>
          <p:nvPr/>
        </p:nvPicPr>
        <p:blipFill rotWithShape="1">
          <a:blip r:embed="rId3">
            <a:alphaModFix/>
          </a:blip>
          <a:srcRect/>
          <a:stretch/>
        </p:blipFill>
        <p:spPr>
          <a:xfrm>
            <a:off x="6143280" y="1516618"/>
            <a:ext cx="2868574" cy="1912382"/>
          </a:xfrm>
          <a:prstGeom prst="rect">
            <a:avLst/>
          </a:prstGeom>
          <a:noFill/>
          <a:ln>
            <a:noFill/>
          </a:ln>
        </p:spPr>
      </p:pic>
      <p:pic>
        <p:nvPicPr>
          <p:cNvPr id="197" name="Google Shape;197;p2" descr="Imagen que contiene persona, suelo, pose, sujetando&#10;&#10;Descripción generada automáticamente"/>
          <p:cNvPicPr preferRelativeResize="0"/>
          <p:nvPr/>
        </p:nvPicPr>
        <p:blipFill rotWithShape="1">
          <a:blip r:embed="rId4">
            <a:alphaModFix/>
          </a:blip>
          <a:srcRect/>
          <a:stretch/>
        </p:blipFill>
        <p:spPr>
          <a:xfrm>
            <a:off x="146921" y="1516618"/>
            <a:ext cx="2868574" cy="1912382"/>
          </a:xfrm>
          <a:prstGeom prst="rect">
            <a:avLst/>
          </a:prstGeom>
          <a:noFill/>
          <a:ln>
            <a:noFill/>
          </a:ln>
        </p:spPr>
      </p:pic>
      <p:pic>
        <p:nvPicPr>
          <p:cNvPr id="198" name="Google Shape;198;p2" descr="Imagen que contiene persona, hierba, exterior, niño&#10;&#10;Descripción generada automáticamente"/>
          <p:cNvPicPr preferRelativeResize="0"/>
          <p:nvPr/>
        </p:nvPicPr>
        <p:blipFill rotWithShape="1">
          <a:blip r:embed="rId5">
            <a:alphaModFix/>
          </a:blip>
          <a:srcRect/>
          <a:stretch/>
        </p:blipFill>
        <p:spPr>
          <a:xfrm>
            <a:off x="9154800" y="1507286"/>
            <a:ext cx="2868575" cy="1912383"/>
          </a:xfrm>
          <a:prstGeom prst="rect">
            <a:avLst/>
          </a:prstGeom>
          <a:noFill/>
          <a:ln>
            <a:noFill/>
          </a:ln>
        </p:spPr>
      </p:pic>
      <p:pic>
        <p:nvPicPr>
          <p:cNvPr id="199" name="Google Shape;199;p2" descr="Imagen que contiene niño, persona, pequeño, joven&#10;&#10;Descripción generada automáticamente"/>
          <p:cNvPicPr preferRelativeResize="0"/>
          <p:nvPr/>
        </p:nvPicPr>
        <p:blipFill rotWithShape="1">
          <a:blip r:embed="rId6">
            <a:alphaModFix/>
          </a:blip>
          <a:srcRect/>
          <a:stretch/>
        </p:blipFill>
        <p:spPr>
          <a:xfrm>
            <a:off x="3140339" y="1516618"/>
            <a:ext cx="2868573" cy="1912382"/>
          </a:xfrm>
          <a:prstGeom prst="rect">
            <a:avLst/>
          </a:prstGeom>
          <a:noFill/>
          <a:ln>
            <a:noFill/>
          </a:ln>
        </p:spPr>
      </p:pic>
      <p:sp>
        <p:nvSpPr>
          <p:cNvPr id="200" name="Google Shape;200;p2"/>
          <p:cNvSpPr txBox="1"/>
          <p:nvPr/>
        </p:nvSpPr>
        <p:spPr>
          <a:xfrm>
            <a:off x="326575" y="242600"/>
            <a:ext cx="76935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s-ES" sz="3200" b="0" i="0" u="none" strike="noStrike" cap="none">
                <a:solidFill>
                  <a:srgbClr val="3F3F3F"/>
                </a:solidFill>
                <a:latin typeface="Barlow"/>
                <a:ea typeface="Barlow"/>
                <a:cs typeface="Barlow"/>
                <a:sym typeface="Barlow"/>
              </a:rPr>
              <a:t>  Remise des communications officielles</a:t>
            </a:r>
            <a:endParaRPr sz="1400" b="0" i="0" u="none" strike="noStrike" cap="none">
              <a:solidFill>
                <a:srgbClr val="000000"/>
              </a:solidFill>
              <a:latin typeface="Arial"/>
              <a:ea typeface="Arial"/>
              <a:cs typeface="Arial"/>
              <a:sym typeface="Arial"/>
            </a:endParaRPr>
          </a:p>
        </p:txBody>
      </p:sp>
      <p:sp>
        <p:nvSpPr>
          <p:cNvPr id="201" name="Google Shape;201;p2"/>
          <p:cNvSpPr txBox="1"/>
          <p:nvPr/>
        </p:nvSpPr>
        <p:spPr>
          <a:xfrm>
            <a:off x="391849" y="827375"/>
            <a:ext cx="116415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s-ES" sz="1300" b="0" i="0" u="none" strike="noStrike" cap="none">
                <a:solidFill>
                  <a:srgbClr val="3F3F3F"/>
                </a:solidFill>
                <a:latin typeface="Barlow"/>
                <a:ea typeface="Barlow"/>
                <a:cs typeface="Barlow"/>
                <a:sym typeface="Barlow"/>
              </a:rPr>
              <a:t>    Des communications mensuelles sont aussi prévues dans le cas des élèves qui éprouvent des difficultés sur le plan des apprentissages et du comportement. </a:t>
            </a:r>
            <a:endParaRPr sz="1300" b="0" i="0" u="none" strike="noStrike" cap="none">
              <a:solidFill>
                <a:srgbClr val="3F3F3F"/>
              </a:solidFill>
              <a:latin typeface="Barlow"/>
              <a:ea typeface="Barlow"/>
              <a:cs typeface="Barlow"/>
              <a:sym typeface="Barlow"/>
            </a:endParaRPr>
          </a:p>
        </p:txBody>
      </p:sp>
      <p:cxnSp>
        <p:nvCxnSpPr>
          <p:cNvPr id="202" name="Google Shape;202;p2"/>
          <p:cNvCxnSpPr/>
          <p:nvPr/>
        </p:nvCxnSpPr>
        <p:spPr>
          <a:xfrm rot="10800000" flipH="1">
            <a:off x="582479" y="1352670"/>
            <a:ext cx="1170000" cy="9600"/>
          </a:xfrm>
          <a:prstGeom prst="straightConnector1">
            <a:avLst/>
          </a:prstGeom>
          <a:noFill/>
          <a:ln w="19050" cap="flat" cmpd="sng">
            <a:solidFill>
              <a:srgbClr val="7FCFE5"/>
            </a:solidFill>
            <a:prstDash val="solid"/>
            <a:miter lim="800000"/>
            <a:headEnd type="none" w="sm" len="sm"/>
            <a:tailEnd type="none" w="sm" len="sm"/>
          </a:ln>
        </p:spPr>
      </p:cxnSp>
      <p:sp>
        <p:nvSpPr>
          <p:cNvPr id="203" name="Google Shape;203;p2"/>
          <p:cNvSpPr txBox="1"/>
          <p:nvPr/>
        </p:nvSpPr>
        <p:spPr>
          <a:xfrm>
            <a:off x="144800" y="3429001"/>
            <a:ext cx="2828400" cy="485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1</a:t>
            </a:r>
            <a:r>
              <a:rPr lang="es-ES" sz="1800" b="0" i="0" u="none" strike="noStrike" cap="none" baseline="30000">
                <a:solidFill>
                  <a:schemeClr val="lt1"/>
                </a:solidFill>
                <a:latin typeface="Barlow"/>
                <a:ea typeface="Barlow"/>
                <a:cs typeface="Barlow"/>
                <a:sym typeface="Barlow"/>
              </a:rPr>
              <a:t>re</a:t>
            </a:r>
            <a:r>
              <a:rPr lang="es-ES" sz="1800" b="0" i="0" u="none" strike="noStrike" cap="none">
                <a:solidFill>
                  <a:schemeClr val="lt1"/>
                </a:solidFill>
                <a:latin typeface="Barlow"/>
                <a:ea typeface="Barlow"/>
                <a:cs typeface="Barlow"/>
                <a:sym typeface="Barlow"/>
              </a:rPr>
              <a:t> session</a:t>
            </a:r>
            <a:endParaRPr sz="1800" b="0" i="0" u="none" strike="noStrike" cap="none">
              <a:solidFill>
                <a:schemeClr val="lt1"/>
              </a:solidFill>
              <a:latin typeface="Barlow"/>
              <a:ea typeface="Barlow"/>
              <a:cs typeface="Barlow"/>
              <a:sym typeface="Barlow"/>
            </a:endParaRPr>
          </a:p>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1</a:t>
            </a:r>
            <a:r>
              <a:rPr lang="es-ES" sz="1800" b="0" i="0" u="none" strike="noStrike" cap="none" baseline="30000">
                <a:solidFill>
                  <a:schemeClr val="lt1"/>
                </a:solidFill>
                <a:latin typeface="Barlow"/>
                <a:ea typeface="Barlow"/>
                <a:cs typeface="Barlow"/>
                <a:sym typeface="Barlow"/>
              </a:rPr>
              <a:t>re</a:t>
            </a:r>
            <a:r>
              <a:rPr lang="es-ES" sz="1800" b="0" i="0" u="none" strike="noStrike" cap="none">
                <a:solidFill>
                  <a:schemeClr val="lt1"/>
                </a:solidFill>
                <a:latin typeface="Barlow"/>
                <a:ea typeface="Barlow"/>
                <a:cs typeface="Barlow"/>
                <a:sym typeface="Barlow"/>
              </a:rPr>
              <a:t> communication</a:t>
            </a:r>
            <a:endParaRPr sz="1800" b="0" i="0" u="none" strike="noStrike" cap="none">
              <a:solidFill>
                <a:schemeClr val="lt1"/>
              </a:solidFill>
              <a:latin typeface="Barlow"/>
              <a:ea typeface="Barlow"/>
              <a:cs typeface="Barlow"/>
              <a:sym typeface="Barlow"/>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Barlow"/>
              <a:ea typeface="Barlow"/>
              <a:cs typeface="Barlow"/>
              <a:sym typeface="Barlow"/>
            </a:endParaRPr>
          </a:p>
        </p:txBody>
      </p:sp>
      <p:sp>
        <p:nvSpPr>
          <p:cNvPr id="204" name="Google Shape;204;p2"/>
          <p:cNvSpPr txBox="1"/>
          <p:nvPr/>
        </p:nvSpPr>
        <p:spPr>
          <a:xfrm>
            <a:off x="3150263" y="3429001"/>
            <a:ext cx="2828400" cy="485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es-ES" sz="1800" b="0" i="0" u="none" strike="noStrike" cap="none">
                <a:solidFill>
                  <a:schemeClr val="lt1"/>
                </a:solidFill>
                <a:latin typeface="Barlow"/>
                <a:ea typeface="Barlow"/>
                <a:cs typeface="Barlow"/>
                <a:sym typeface="Barlow"/>
              </a:rPr>
              <a:t>1</a:t>
            </a:r>
            <a:r>
              <a:rPr lang="es-ES" sz="1800" b="0" i="0" u="none" strike="noStrike" cap="none" baseline="30000">
                <a:solidFill>
                  <a:schemeClr val="lt1"/>
                </a:solidFill>
                <a:latin typeface="Barlow"/>
                <a:ea typeface="Barlow"/>
                <a:cs typeface="Barlow"/>
                <a:sym typeface="Barlow"/>
              </a:rPr>
              <a:t>re </a:t>
            </a:r>
            <a:r>
              <a:rPr lang="es-ES" sz="1800" b="0" i="0" u="none" strike="noStrike" cap="none">
                <a:solidFill>
                  <a:schemeClr val="lt1"/>
                </a:solidFill>
                <a:latin typeface="Barlow"/>
                <a:ea typeface="Barlow"/>
                <a:cs typeface="Barlow"/>
                <a:sym typeface="Barlow"/>
              </a:rPr>
              <a:t>session</a:t>
            </a:r>
            <a:endParaRPr sz="1800" b="0" i="0" u="none" strike="noStrike" cap="none">
              <a:solidFill>
                <a:schemeClr val="lt1"/>
              </a:solidFill>
              <a:latin typeface="Barlow"/>
              <a:ea typeface="Barlow"/>
              <a:cs typeface="Barlow"/>
              <a:sym typeface="Barlow"/>
            </a:endParaRPr>
          </a:p>
          <a:p>
            <a:pPr marL="0" marR="0" lvl="0" indent="0" algn="ctr" rtl="0">
              <a:lnSpc>
                <a:spcPct val="100000"/>
              </a:lnSpc>
              <a:spcBef>
                <a:spcPts val="0"/>
              </a:spcBef>
              <a:spcAft>
                <a:spcPts val="0"/>
              </a:spcAft>
              <a:buClr>
                <a:schemeClr val="dk1"/>
              </a:buClr>
              <a:buSzPts val="1800"/>
              <a:buFont typeface="Arial"/>
              <a:buNone/>
            </a:pPr>
            <a:r>
              <a:rPr lang="es-ES" sz="1800" b="0" i="0" u="none" strike="noStrike" cap="none">
                <a:solidFill>
                  <a:schemeClr val="lt1"/>
                </a:solidFill>
                <a:latin typeface="Barlow"/>
                <a:ea typeface="Barlow"/>
                <a:cs typeface="Barlow"/>
                <a:sym typeface="Barlow"/>
              </a:rPr>
              <a:t>bulletins - français</a:t>
            </a:r>
            <a:endParaRPr sz="1800" b="0" i="0" u="none" strike="noStrike" cap="none">
              <a:solidFill>
                <a:schemeClr val="lt1"/>
              </a:solidFill>
              <a:latin typeface="Barlow"/>
              <a:ea typeface="Barlow"/>
              <a:cs typeface="Barlow"/>
              <a:sym typeface="Barlow"/>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Barlow"/>
              <a:ea typeface="Barlow"/>
              <a:cs typeface="Barlow"/>
              <a:sym typeface="Barlow"/>
            </a:endParaRPr>
          </a:p>
        </p:txBody>
      </p:sp>
      <p:sp>
        <p:nvSpPr>
          <p:cNvPr id="205" name="Google Shape;205;p2"/>
          <p:cNvSpPr txBox="1"/>
          <p:nvPr/>
        </p:nvSpPr>
        <p:spPr>
          <a:xfrm>
            <a:off x="6155750" y="3429150"/>
            <a:ext cx="2828400" cy="485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2</a:t>
            </a:r>
            <a:r>
              <a:rPr lang="es-ES" sz="1800" b="0" i="0" u="none" strike="noStrike" cap="none" baseline="30000">
                <a:solidFill>
                  <a:schemeClr val="lt1"/>
                </a:solidFill>
                <a:latin typeface="Barlow"/>
                <a:ea typeface="Barlow"/>
                <a:cs typeface="Barlow"/>
                <a:sym typeface="Barlow"/>
              </a:rPr>
              <a:t>e</a:t>
            </a:r>
            <a:r>
              <a:rPr lang="es-ES" sz="1800" b="0" i="0" u="none" strike="noStrike" cap="none">
                <a:solidFill>
                  <a:schemeClr val="lt1"/>
                </a:solidFill>
                <a:latin typeface="Barlow"/>
                <a:ea typeface="Barlow"/>
                <a:cs typeface="Barlow"/>
                <a:sym typeface="Barlow"/>
              </a:rPr>
              <a:t> session</a:t>
            </a:r>
            <a:endParaRPr sz="1800" b="0" i="0" u="none" strike="noStrike" cap="none">
              <a:solidFill>
                <a:schemeClr val="lt1"/>
              </a:solidFill>
              <a:latin typeface="Barlow"/>
              <a:ea typeface="Barlow"/>
              <a:cs typeface="Barlow"/>
              <a:sym typeface="Barlow"/>
            </a:endParaRPr>
          </a:p>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1</a:t>
            </a:r>
            <a:r>
              <a:rPr lang="es-ES" sz="1800" b="0" i="0" u="none" strike="noStrike" cap="none" baseline="30000">
                <a:solidFill>
                  <a:schemeClr val="lt1"/>
                </a:solidFill>
                <a:latin typeface="Barlow"/>
                <a:ea typeface="Barlow"/>
                <a:cs typeface="Barlow"/>
                <a:sym typeface="Barlow"/>
              </a:rPr>
              <a:t>re</a:t>
            </a:r>
            <a:r>
              <a:rPr lang="es-ES" sz="1800" b="0" i="0" u="none" strike="noStrike" cap="none">
                <a:solidFill>
                  <a:schemeClr val="lt1"/>
                </a:solidFill>
                <a:latin typeface="Barlow"/>
                <a:ea typeface="Barlow"/>
                <a:cs typeface="Barlow"/>
                <a:sym typeface="Barlow"/>
              </a:rPr>
              <a:t> communication</a:t>
            </a:r>
            <a:endParaRPr sz="1800" b="0" i="0" u="none" strike="noStrike" cap="none">
              <a:solidFill>
                <a:schemeClr val="lt1"/>
              </a:solidFill>
              <a:latin typeface="Barlow"/>
              <a:ea typeface="Barlow"/>
              <a:cs typeface="Barlow"/>
              <a:sym typeface="Barlow"/>
            </a:endParaRPr>
          </a:p>
        </p:txBody>
      </p:sp>
      <p:sp>
        <p:nvSpPr>
          <p:cNvPr id="206" name="Google Shape;206;p2"/>
          <p:cNvSpPr txBox="1"/>
          <p:nvPr/>
        </p:nvSpPr>
        <p:spPr>
          <a:xfrm>
            <a:off x="9176000" y="3429150"/>
            <a:ext cx="2828400" cy="438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2</a:t>
            </a:r>
            <a:r>
              <a:rPr lang="es-ES" sz="1800" b="0" i="0" u="none" strike="noStrike" cap="none" baseline="30000">
                <a:solidFill>
                  <a:schemeClr val="lt1"/>
                </a:solidFill>
                <a:latin typeface="Barlow"/>
                <a:ea typeface="Barlow"/>
                <a:cs typeface="Barlow"/>
                <a:sym typeface="Barlow"/>
              </a:rPr>
              <a:t>e</a:t>
            </a:r>
            <a:r>
              <a:rPr lang="es-ES" sz="1800" b="0" i="0" u="none" strike="noStrike" cap="none">
                <a:solidFill>
                  <a:schemeClr val="lt1"/>
                </a:solidFill>
                <a:latin typeface="Barlow"/>
                <a:ea typeface="Barlow"/>
                <a:cs typeface="Barlow"/>
                <a:sym typeface="Barlow"/>
              </a:rPr>
              <a:t> session</a:t>
            </a:r>
            <a:endParaRPr sz="1800" b="0" i="0" u="none" strike="noStrike" cap="none">
              <a:solidFill>
                <a:schemeClr val="lt1"/>
              </a:solidFill>
              <a:latin typeface="Barlow"/>
              <a:ea typeface="Barlow"/>
              <a:cs typeface="Barlow"/>
              <a:sym typeface="Barlow"/>
            </a:endParaRPr>
          </a:p>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bulletins - anglais intensif</a:t>
            </a:r>
            <a:endParaRPr sz="1800" b="0" i="0" u="none" strike="noStrike" cap="none">
              <a:solidFill>
                <a:schemeClr val="lt1"/>
              </a:solidFill>
              <a:latin typeface="Barlow"/>
              <a:ea typeface="Barlow"/>
              <a:cs typeface="Barlow"/>
              <a:sym typeface="Barlow"/>
            </a:endParaRPr>
          </a:p>
        </p:txBody>
      </p:sp>
      <p:sp>
        <p:nvSpPr>
          <p:cNvPr id="207" name="Google Shape;207;p2"/>
          <p:cNvSpPr txBox="1"/>
          <p:nvPr/>
        </p:nvSpPr>
        <p:spPr>
          <a:xfrm>
            <a:off x="187350" y="4181475"/>
            <a:ext cx="2730000" cy="229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s-ES" sz="1200" b="0" i="0" u="none" strike="noStrike" cap="none">
                <a:solidFill>
                  <a:schemeClr val="lt1"/>
                </a:solidFill>
                <a:latin typeface="Barlow"/>
                <a:ea typeface="Barlow"/>
                <a:cs typeface="Barlow"/>
                <a:sym typeface="Barlow"/>
              </a:rPr>
              <a:t>Appréciation rendue disponible aux parents sur Mozaïk portail</a:t>
            </a:r>
            <a:r>
              <a:rPr lang="es-ES" sz="1200">
                <a:solidFill>
                  <a:schemeClr val="lt1"/>
                </a:solidFill>
                <a:latin typeface="Barlow"/>
                <a:ea typeface="Barlow"/>
                <a:cs typeface="Barlow"/>
                <a:sym typeface="Barlow"/>
              </a:rPr>
              <a:t> le 13 novembre 2024.</a:t>
            </a:r>
            <a:endParaRPr sz="1200" b="0" i="0" u="none" strike="noStrike" cap="none">
              <a:solidFill>
                <a:schemeClr val="lt1"/>
              </a:solidFill>
              <a:highlight>
                <a:srgbClr val="FFFF00"/>
              </a:highlight>
              <a:latin typeface="Barlow"/>
              <a:ea typeface="Barlow"/>
              <a:cs typeface="Barlow"/>
              <a:sym typeface="Barlow"/>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Barlow"/>
              <a:ea typeface="Barlow"/>
              <a:cs typeface="Barlow"/>
              <a:sym typeface="Barlow"/>
            </a:endParaRPr>
          </a:p>
          <a:p>
            <a:pPr marL="0" marR="0" lvl="0" indent="0" algn="l" rtl="0">
              <a:lnSpc>
                <a:spcPct val="100000"/>
              </a:lnSpc>
              <a:spcBef>
                <a:spcPts val="0"/>
              </a:spcBef>
              <a:spcAft>
                <a:spcPts val="0"/>
              </a:spcAft>
              <a:buClr>
                <a:srgbClr val="000000"/>
              </a:buClr>
              <a:buSzPts val="1200"/>
              <a:buFont typeface="Arial"/>
              <a:buNone/>
            </a:pPr>
            <a:r>
              <a:rPr lang="es-ES" sz="1200" b="0" i="0" u="none" strike="noStrike" cap="none">
                <a:solidFill>
                  <a:schemeClr val="lt1"/>
                </a:solidFill>
                <a:latin typeface="Barlow"/>
                <a:ea typeface="Barlow"/>
                <a:cs typeface="Barlow"/>
                <a:sym typeface="Barlow"/>
              </a:rPr>
              <a:t>Cette communication écrite permet aux titulaires de vous transmettre une appréciation générale du cheminement de votre enfant en français et en mathématique. Elle vous informe aussi de son adaptation, de son comportement et de son attitude face aux tâches scolaires. </a:t>
            </a:r>
            <a:endParaRPr sz="1600" b="0" i="0" u="none" strike="noStrike" cap="none">
              <a:solidFill>
                <a:schemeClr val="lt1"/>
              </a:solidFill>
              <a:latin typeface="Barlow"/>
              <a:ea typeface="Barlow"/>
              <a:cs typeface="Barlow"/>
              <a:sym typeface="Barlow"/>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Barlow"/>
              <a:ea typeface="Barlow"/>
              <a:cs typeface="Barlow"/>
              <a:sym typeface="Barlow"/>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Barlow"/>
              <a:ea typeface="Barlow"/>
              <a:cs typeface="Barlow"/>
              <a:sym typeface="Barlow"/>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Barlow"/>
              <a:ea typeface="Barlow"/>
              <a:cs typeface="Barlow"/>
              <a:sym typeface="Barlow"/>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Barlow"/>
              <a:ea typeface="Barlow"/>
              <a:cs typeface="Barlow"/>
              <a:sym typeface="Barlow"/>
            </a:endParaRPr>
          </a:p>
        </p:txBody>
      </p:sp>
      <p:sp>
        <p:nvSpPr>
          <p:cNvPr id="208" name="Google Shape;208;p2"/>
          <p:cNvSpPr txBox="1"/>
          <p:nvPr/>
        </p:nvSpPr>
        <p:spPr>
          <a:xfrm>
            <a:off x="3204075" y="4181474"/>
            <a:ext cx="2730000" cy="229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s-ES" sz="1200" b="0" i="0" u="none" strike="noStrike" cap="none">
                <a:solidFill>
                  <a:schemeClr val="lt1"/>
                </a:solidFill>
                <a:latin typeface="Barlow"/>
                <a:ea typeface="Barlow"/>
                <a:cs typeface="Barlow"/>
                <a:sym typeface="Barlow"/>
              </a:rPr>
              <a:t>Bulletin de la 1</a:t>
            </a:r>
            <a:r>
              <a:rPr lang="es-ES" sz="1200" b="0" i="0" u="none" strike="noStrike" cap="none" baseline="30000">
                <a:solidFill>
                  <a:schemeClr val="lt1"/>
                </a:solidFill>
                <a:latin typeface="Barlow"/>
                <a:ea typeface="Barlow"/>
                <a:cs typeface="Barlow"/>
                <a:sym typeface="Barlow"/>
              </a:rPr>
              <a:t>re</a:t>
            </a:r>
            <a:r>
              <a:rPr lang="es-ES" sz="1200" b="0" i="0" u="none" strike="noStrike" cap="none">
                <a:solidFill>
                  <a:schemeClr val="lt1"/>
                </a:solidFill>
                <a:latin typeface="Barlow"/>
                <a:ea typeface="Barlow"/>
                <a:cs typeface="Barlow"/>
                <a:sym typeface="Barlow"/>
              </a:rPr>
              <a:t> session rendu disponible aux parents sur Mozaïk portail le </a:t>
            </a:r>
            <a:r>
              <a:rPr lang="es-ES" sz="1200">
                <a:solidFill>
                  <a:schemeClr val="lt1"/>
                </a:solidFill>
                <a:latin typeface="Barlow"/>
                <a:ea typeface="Barlow"/>
                <a:cs typeface="Barlow"/>
                <a:sym typeface="Barlow"/>
              </a:rPr>
              <a:t>28</a:t>
            </a:r>
            <a:r>
              <a:rPr lang="es-ES" sz="1200" b="0" i="0" u="none" strike="noStrike" cap="none">
                <a:solidFill>
                  <a:schemeClr val="lt1"/>
                </a:solidFill>
                <a:latin typeface="Barlow"/>
                <a:ea typeface="Barlow"/>
                <a:cs typeface="Barlow"/>
                <a:sym typeface="Barlow"/>
              </a:rPr>
              <a:t> janvier 202</a:t>
            </a:r>
            <a:r>
              <a:rPr lang="es-ES" sz="1200">
                <a:solidFill>
                  <a:schemeClr val="lt1"/>
                </a:solidFill>
                <a:latin typeface="Barlow"/>
                <a:ea typeface="Barlow"/>
                <a:cs typeface="Barlow"/>
                <a:sym typeface="Barlow"/>
              </a:rPr>
              <a:t>5</a:t>
            </a:r>
            <a:r>
              <a:rPr lang="es-ES" sz="1200" b="0" i="0" u="none" strike="noStrike" cap="none">
                <a:solidFill>
                  <a:schemeClr val="lt1"/>
                </a:solidFill>
                <a:latin typeface="Barlow"/>
                <a:ea typeface="Barlow"/>
                <a:cs typeface="Barlow"/>
                <a:sym typeface="Barlow"/>
              </a:rPr>
              <a:t>. </a:t>
            </a:r>
            <a:endParaRPr sz="1200" b="0" i="0" u="none" strike="noStrike" cap="none">
              <a:solidFill>
                <a:schemeClr val="lt1"/>
              </a:solidFill>
              <a:highlight>
                <a:srgbClr val="FFFF00"/>
              </a:highlight>
              <a:latin typeface="Barlow"/>
              <a:ea typeface="Barlow"/>
              <a:cs typeface="Barlow"/>
              <a:sym typeface="Barlow"/>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Barlow"/>
              <a:ea typeface="Barlow"/>
              <a:cs typeface="Barlow"/>
              <a:sym typeface="Barlow"/>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lt1"/>
              </a:solidFill>
              <a:highlight>
                <a:srgbClr val="FFFF00"/>
              </a:highlight>
              <a:latin typeface="Barlow"/>
              <a:ea typeface="Barlow"/>
              <a:cs typeface="Barlow"/>
              <a:sym typeface="Barlow"/>
            </a:endParaRPr>
          </a:p>
          <a:p>
            <a:pPr marL="0" marR="0" lvl="0" indent="0" algn="l" rtl="0">
              <a:lnSpc>
                <a:spcPct val="100000"/>
              </a:lnSpc>
              <a:spcBef>
                <a:spcPts val="0"/>
              </a:spcBef>
              <a:spcAft>
                <a:spcPts val="0"/>
              </a:spcAft>
              <a:buClr>
                <a:schemeClr val="dk1"/>
              </a:buClr>
              <a:buSzPts val="1200"/>
              <a:buFont typeface="Arial"/>
              <a:buNone/>
            </a:pPr>
            <a:r>
              <a:rPr lang="es-ES" sz="1200" b="0" i="0" u="none" strike="noStrike" cap="none">
                <a:solidFill>
                  <a:schemeClr val="lt1"/>
                </a:solidFill>
                <a:latin typeface="Barlow"/>
                <a:ea typeface="Barlow"/>
                <a:cs typeface="Barlow"/>
                <a:sym typeface="Barlow"/>
              </a:rPr>
              <a:t>Des épreuves du MEQ (lecture, écriture et mathématique) sont prévues en janvier. Il est important d’en tenir compte avant la planification d’un voyage ou la prise d’un rendez-vous. </a:t>
            </a:r>
            <a:endParaRPr sz="1200" b="0" i="0" u="none" strike="noStrike" cap="none">
              <a:solidFill>
                <a:schemeClr val="lt1"/>
              </a:solidFill>
              <a:highlight>
                <a:srgbClr val="FFFF00"/>
              </a:highlight>
              <a:latin typeface="Barlow"/>
              <a:ea typeface="Barlow"/>
              <a:cs typeface="Barlow"/>
              <a:sym typeface="Barlow"/>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lt1"/>
              </a:solidFill>
              <a:highlight>
                <a:srgbClr val="FFFF00"/>
              </a:highlight>
              <a:latin typeface="Barlow"/>
              <a:ea typeface="Barlow"/>
              <a:cs typeface="Barlow"/>
              <a:sym typeface="Barlow"/>
            </a:endParaRPr>
          </a:p>
        </p:txBody>
      </p:sp>
      <p:sp>
        <p:nvSpPr>
          <p:cNvPr id="209" name="Google Shape;209;p2"/>
          <p:cNvSpPr txBox="1"/>
          <p:nvPr/>
        </p:nvSpPr>
        <p:spPr>
          <a:xfrm>
            <a:off x="6220800" y="4161200"/>
            <a:ext cx="2730000" cy="2383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s-ES" sz="1200" b="0" i="0" u="none" strike="noStrike" cap="none">
                <a:solidFill>
                  <a:schemeClr val="lt1"/>
                </a:solidFill>
                <a:latin typeface="Barlow"/>
                <a:ea typeface="Barlow"/>
                <a:cs typeface="Barlow"/>
                <a:sym typeface="Barlow"/>
              </a:rPr>
              <a:t>Appréciation rendue disponible aux parents sur Mozaïk portail le 1</a:t>
            </a:r>
            <a:r>
              <a:rPr lang="es-ES" sz="1200">
                <a:solidFill>
                  <a:schemeClr val="lt1"/>
                </a:solidFill>
                <a:latin typeface="Barlow"/>
                <a:ea typeface="Barlow"/>
                <a:cs typeface="Barlow"/>
                <a:sym typeface="Barlow"/>
              </a:rPr>
              <a:t>1</a:t>
            </a:r>
            <a:r>
              <a:rPr lang="es-ES" sz="1200" b="0" i="0" u="none" strike="noStrike" cap="none">
                <a:solidFill>
                  <a:schemeClr val="lt1"/>
                </a:solidFill>
                <a:latin typeface="Barlow"/>
                <a:ea typeface="Barlow"/>
                <a:cs typeface="Barlow"/>
                <a:sym typeface="Barlow"/>
              </a:rPr>
              <a:t> avril 202</a:t>
            </a:r>
            <a:r>
              <a:rPr lang="es-ES" sz="1200">
                <a:solidFill>
                  <a:schemeClr val="lt1"/>
                </a:solidFill>
                <a:latin typeface="Barlow"/>
                <a:ea typeface="Barlow"/>
                <a:cs typeface="Barlow"/>
                <a:sym typeface="Barlow"/>
              </a:rPr>
              <a:t>5</a:t>
            </a:r>
            <a:r>
              <a:rPr lang="es-ES" sz="1200" b="0" i="0" u="none" strike="noStrike" cap="none">
                <a:solidFill>
                  <a:schemeClr val="lt1"/>
                </a:solidFill>
                <a:latin typeface="Barlow"/>
                <a:ea typeface="Barlow"/>
                <a:cs typeface="Barlow"/>
                <a:sym typeface="Barlow"/>
              </a:rPr>
              <a:t>. </a:t>
            </a:r>
            <a:endParaRPr sz="1200" b="0" i="0" u="none" strike="noStrike" cap="none">
              <a:solidFill>
                <a:schemeClr val="lt1"/>
              </a:solidFill>
              <a:highlight>
                <a:srgbClr val="FFFF00"/>
              </a:highlight>
              <a:latin typeface="Barlow"/>
              <a:ea typeface="Barlow"/>
              <a:cs typeface="Barlow"/>
              <a:sym typeface="Barlow"/>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Barlow"/>
              <a:ea typeface="Barlow"/>
              <a:cs typeface="Barlow"/>
              <a:sym typeface="Barlow"/>
            </a:endParaRPr>
          </a:p>
          <a:p>
            <a:pPr marL="0" marR="0" lvl="0" indent="0" algn="l" rtl="0">
              <a:lnSpc>
                <a:spcPct val="100000"/>
              </a:lnSpc>
              <a:spcBef>
                <a:spcPts val="0"/>
              </a:spcBef>
              <a:spcAft>
                <a:spcPts val="0"/>
              </a:spcAft>
              <a:buClr>
                <a:schemeClr val="dk1"/>
              </a:buClr>
              <a:buSzPts val="1200"/>
              <a:buFont typeface="Arial"/>
              <a:buNone/>
            </a:pPr>
            <a:r>
              <a:rPr lang="es-ES" sz="1200" b="0" i="0" u="none" strike="noStrike" cap="none">
                <a:solidFill>
                  <a:schemeClr val="lt1"/>
                </a:solidFill>
                <a:latin typeface="Barlow"/>
                <a:ea typeface="Barlow"/>
                <a:cs typeface="Barlow"/>
                <a:sym typeface="Barlow"/>
              </a:rPr>
              <a:t>Cette communication écrite permet aux titulaires de vous transmettre une appréciation générale du cheminement de votre enfant en anglais. Elle vous informe aussi de son adaptation, de son comportement et de son attitude face aux tâches scolaires. </a:t>
            </a:r>
            <a:endParaRPr sz="1600" b="0" i="0" u="none" strike="noStrike" cap="none">
              <a:solidFill>
                <a:schemeClr val="lt1"/>
              </a:solidFill>
              <a:latin typeface="Barlow"/>
              <a:ea typeface="Barlow"/>
              <a:cs typeface="Barlow"/>
              <a:sym typeface="Barlow"/>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Barlow"/>
              <a:ea typeface="Barlow"/>
              <a:cs typeface="Barlow"/>
              <a:sym typeface="Barlow"/>
            </a:endParaRPr>
          </a:p>
        </p:txBody>
      </p:sp>
      <p:sp>
        <p:nvSpPr>
          <p:cNvPr id="210" name="Google Shape;210;p2"/>
          <p:cNvSpPr txBox="1"/>
          <p:nvPr/>
        </p:nvSpPr>
        <p:spPr>
          <a:xfrm>
            <a:off x="9237525" y="4161050"/>
            <a:ext cx="2730000" cy="1912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s-ES" sz="1200" b="0" i="0" u="none" strike="noStrike" cap="none">
                <a:solidFill>
                  <a:schemeClr val="lt1"/>
                </a:solidFill>
                <a:latin typeface="Barlow"/>
                <a:ea typeface="Barlow"/>
                <a:cs typeface="Barlow"/>
                <a:sym typeface="Barlow"/>
              </a:rPr>
              <a:t>Bulletin de la 2</a:t>
            </a:r>
            <a:r>
              <a:rPr lang="es-ES" sz="1200" b="0" i="0" u="none" strike="noStrike" cap="none" baseline="30000">
                <a:solidFill>
                  <a:schemeClr val="lt1"/>
                </a:solidFill>
                <a:latin typeface="Barlow"/>
                <a:ea typeface="Barlow"/>
                <a:cs typeface="Barlow"/>
                <a:sym typeface="Barlow"/>
              </a:rPr>
              <a:t>e</a:t>
            </a:r>
            <a:r>
              <a:rPr lang="es-ES" sz="1200" b="0" i="0" u="none" strike="noStrike" cap="none">
                <a:solidFill>
                  <a:schemeClr val="lt1"/>
                </a:solidFill>
                <a:latin typeface="Barlow"/>
                <a:ea typeface="Barlow"/>
                <a:cs typeface="Barlow"/>
                <a:sym typeface="Barlow"/>
              </a:rPr>
              <a:t> session rendu disponible aux parents sur Mozaïk portail le 2</a:t>
            </a:r>
            <a:r>
              <a:rPr lang="es-ES" sz="1200">
                <a:solidFill>
                  <a:schemeClr val="lt1"/>
                </a:solidFill>
                <a:latin typeface="Barlow"/>
                <a:ea typeface="Barlow"/>
                <a:cs typeface="Barlow"/>
                <a:sym typeface="Barlow"/>
              </a:rPr>
              <a:t>7</a:t>
            </a:r>
            <a:r>
              <a:rPr lang="es-ES" sz="1200" b="0" i="0" u="none" strike="noStrike" cap="none">
                <a:solidFill>
                  <a:schemeClr val="lt1"/>
                </a:solidFill>
                <a:latin typeface="Barlow"/>
                <a:ea typeface="Barlow"/>
                <a:cs typeface="Barlow"/>
                <a:sym typeface="Barlow"/>
              </a:rPr>
              <a:t> juin 202</a:t>
            </a:r>
            <a:r>
              <a:rPr lang="es-ES" sz="1200">
                <a:solidFill>
                  <a:schemeClr val="lt1"/>
                </a:solidFill>
                <a:latin typeface="Barlow"/>
                <a:ea typeface="Barlow"/>
                <a:cs typeface="Barlow"/>
                <a:sym typeface="Barlow"/>
              </a:rPr>
              <a:t>5</a:t>
            </a:r>
            <a:r>
              <a:rPr lang="es-ES" sz="1200" b="0" i="0" u="none" strike="noStrike" cap="none">
                <a:solidFill>
                  <a:schemeClr val="lt1"/>
                </a:solidFill>
                <a:latin typeface="Barlow"/>
                <a:ea typeface="Barlow"/>
                <a:cs typeface="Barlow"/>
                <a:sym typeface="Barlow"/>
              </a:rPr>
              <a:t>. </a:t>
            </a:r>
            <a:endParaRPr sz="1200" b="0" i="0" u="none" strike="noStrike" cap="none">
              <a:solidFill>
                <a:schemeClr val="lt1"/>
              </a:solidFill>
              <a:latin typeface="Barlow"/>
              <a:ea typeface="Barlow"/>
              <a:cs typeface="Barlow"/>
              <a:sym typeface="Barlow"/>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Barlow"/>
              <a:ea typeface="Barlow"/>
              <a:cs typeface="Barlow"/>
              <a:sym typeface="Barlow"/>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Barlow"/>
              <a:ea typeface="Barlow"/>
              <a:cs typeface="Barlow"/>
              <a:sym typeface="Barlow"/>
            </a:endParaRPr>
          </a:p>
          <a:p>
            <a:pPr marL="0" marR="0" lvl="0" indent="0" algn="l" rtl="0">
              <a:lnSpc>
                <a:spcPct val="100000"/>
              </a:lnSpc>
              <a:spcBef>
                <a:spcPts val="0"/>
              </a:spcBef>
              <a:spcAft>
                <a:spcPts val="0"/>
              </a:spcAft>
              <a:buClr>
                <a:schemeClr val="dk1"/>
              </a:buClr>
              <a:buSzPts val="1200"/>
              <a:buFont typeface="Arial"/>
              <a:buNone/>
            </a:pPr>
            <a:r>
              <a:rPr lang="es-ES" sz="1200" b="0" i="0" u="none" strike="noStrike" cap="none">
                <a:solidFill>
                  <a:schemeClr val="lt1"/>
                </a:solidFill>
                <a:latin typeface="Barlow"/>
                <a:ea typeface="Barlow"/>
                <a:cs typeface="Barlow"/>
                <a:sym typeface="Barlow"/>
              </a:rPr>
              <a:t>Des épreuves sont prévues en mai et en juin. Il est important d’en tenir compte avant la planification d’un voyage ou la prise d’un rendez-vous. </a:t>
            </a:r>
            <a:endParaRPr sz="1200" b="0" i="0" u="none" strike="noStrike" cap="none">
              <a:solidFill>
                <a:schemeClr val="lt1"/>
              </a:solidFill>
              <a:highlight>
                <a:srgbClr val="FFFF00"/>
              </a:highlight>
              <a:latin typeface="Barlow"/>
              <a:ea typeface="Barlow"/>
              <a:cs typeface="Barlow"/>
              <a:sym typeface="Barlow"/>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Barlow"/>
              <a:ea typeface="Barlow"/>
              <a:cs typeface="Barlow"/>
              <a:sym typeface="Barlow"/>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Barlow"/>
              <a:ea typeface="Barlow"/>
              <a:cs typeface="Barlow"/>
              <a:sym typeface="Barlow"/>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
          <p:cNvSpPr txBox="1"/>
          <p:nvPr/>
        </p:nvSpPr>
        <p:spPr>
          <a:xfrm>
            <a:off x="326575" y="242600"/>
            <a:ext cx="117702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200"/>
              <a:buFont typeface="Arial"/>
              <a:buNone/>
            </a:pPr>
            <a:r>
              <a:rPr lang="es-ES" sz="2200" b="0" i="0" u="none" strike="noStrike" cap="none">
                <a:solidFill>
                  <a:srgbClr val="3F3F3F"/>
                </a:solidFill>
                <a:latin typeface="Barlow"/>
                <a:ea typeface="Barlow"/>
                <a:cs typeface="Barlow"/>
                <a:sym typeface="Barlow"/>
              </a:rPr>
              <a:t>Les titulaires vous donneront des informations concernant les forces, les défis et les progrès de votre enfant à l’aide de commentaires sur les apprentissages et le comportement.</a:t>
            </a:r>
            <a:endParaRPr sz="1800" b="0" i="0" u="none" strike="noStrike" cap="none">
              <a:solidFill>
                <a:srgbClr val="000000"/>
              </a:solidFill>
              <a:latin typeface="Arial"/>
              <a:ea typeface="Arial"/>
              <a:cs typeface="Arial"/>
              <a:sym typeface="Arial"/>
            </a:endParaRPr>
          </a:p>
        </p:txBody>
      </p:sp>
      <p:sp>
        <p:nvSpPr>
          <p:cNvPr id="216" name="Google Shape;216;p3"/>
          <p:cNvSpPr txBox="1"/>
          <p:nvPr/>
        </p:nvSpPr>
        <p:spPr>
          <a:xfrm>
            <a:off x="326575" y="982225"/>
            <a:ext cx="9760500" cy="214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s-ES" sz="1300" b="0" i="0" u="none" strike="noStrike" cap="none">
                <a:solidFill>
                  <a:srgbClr val="000000"/>
                </a:solidFill>
                <a:latin typeface="Barlow"/>
                <a:ea typeface="Barlow"/>
                <a:cs typeface="Barlow"/>
                <a:sym typeface="Barlow"/>
              </a:rPr>
              <a:t> Deux des compétences suivantes feront l’objet de commentaires écrits dans les bulletins.</a:t>
            </a:r>
            <a:endParaRPr sz="1300" b="0" i="0" u="none" strike="noStrike" cap="none">
              <a:solidFill>
                <a:srgbClr val="000000"/>
              </a:solidFill>
              <a:latin typeface="Barlow"/>
              <a:ea typeface="Barlow"/>
              <a:cs typeface="Barlow"/>
              <a:sym typeface="Barlow"/>
            </a:endParaRPr>
          </a:p>
        </p:txBody>
      </p:sp>
      <p:cxnSp>
        <p:nvCxnSpPr>
          <p:cNvPr id="217" name="Google Shape;217;p3"/>
          <p:cNvCxnSpPr/>
          <p:nvPr/>
        </p:nvCxnSpPr>
        <p:spPr>
          <a:xfrm>
            <a:off x="450293" y="1362270"/>
            <a:ext cx="1229100" cy="0"/>
          </a:xfrm>
          <a:prstGeom prst="straightConnector1">
            <a:avLst/>
          </a:prstGeom>
          <a:noFill/>
          <a:ln w="19050" cap="flat" cmpd="sng">
            <a:solidFill>
              <a:srgbClr val="E78A61"/>
            </a:solidFill>
            <a:prstDash val="solid"/>
            <a:miter lim="800000"/>
            <a:headEnd type="none" w="sm" len="sm"/>
            <a:tailEnd type="none" w="sm" len="sm"/>
          </a:ln>
        </p:spPr>
      </p:cxnSp>
      <p:sp>
        <p:nvSpPr>
          <p:cNvPr id="218" name="Google Shape;218;p3"/>
          <p:cNvSpPr txBox="1"/>
          <p:nvPr/>
        </p:nvSpPr>
        <p:spPr>
          <a:xfrm>
            <a:off x="391885" y="1853241"/>
            <a:ext cx="5206500" cy="1569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219" name="Google Shape;219;p3"/>
          <p:cNvGraphicFramePr/>
          <p:nvPr/>
        </p:nvGraphicFramePr>
        <p:xfrm>
          <a:off x="919825" y="1685575"/>
          <a:ext cx="3000000" cy="3000000"/>
        </p:xfrm>
        <a:graphic>
          <a:graphicData uri="http://schemas.openxmlformats.org/drawingml/2006/table">
            <a:tbl>
              <a:tblPr>
                <a:noFill/>
                <a:tableStyleId>{67F606BB-E3B0-4192-B862-280D9DABE568}</a:tableStyleId>
              </a:tblPr>
              <a:tblGrid>
                <a:gridCol w="4690875">
                  <a:extLst>
                    <a:ext uri="{9D8B030D-6E8A-4147-A177-3AD203B41FA5}">
                      <a16:colId xmlns:a16="http://schemas.microsoft.com/office/drawing/2014/main" val="20000"/>
                    </a:ext>
                  </a:extLst>
                </a:gridCol>
                <a:gridCol w="1399025">
                  <a:extLst>
                    <a:ext uri="{9D8B030D-6E8A-4147-A177-3AD203B41FA5}">
                      <a16:colId xmlns:a16="http://schemas.microsoft.com/office/drawing/2014/main" val="20001"/>
                    </a:ext>
                  </a:extLst>
                </a:gridCol>
                <a:gridCol w="1399025">
                  <a:extLst>
                    <a:ext uri="{9D8B030D-6E8A-4147-A177-3AD203B41FA5}">
                      <a16:colId xmlns:a16="http://schemas.microsoft.com/office/drawing/2014/main" val="20002"/>
                    </a:ext>
                  </a:extLst>
                </a:gridCol>
                <a:gridCol w="1399025">
                  <a:extLst>
                    <a:ext uri="{9D8B030D-6E8A-4147-A177-3AD203B41FA5}">
                      <a16:colId xmlns:a16="http://schemas.microsoft.com/office/drawing/2014/main" val="20003"/>
                    </a:ext>
                  </a:extLst>
                </a:gridCol>
                <a:gridCol w="1399025">
                  <a:extLst>
                    <a:ext uri="{9D8B030D-6E8A-4147-A177-3AD203B41FA5}">
                      <a16:colId xmlns:a16="http://schemas.microsoft.com/office/drawing/2014/main" val="20004"/>
                    </a:ext>
                  </a:extLst>
                </a:gridCol>
              </a:tblGrid>
              <a:tr h="381000">
                <a:tc>
                  <a:txBody>
                    <a:bodyPr/>
                    <a:lstStyle/>
                    <a:p>
                      <a:pPr marL="0" marR="0" lvl="0" indent="0" algn="ctr" rtl="0">
                        <a:lnSpc>
                          <a:spcPct val="100000"/>
                        </a:lnSpc>
                        <a:spcBef>
                          <a:spcPts val="0"/>
                        </a:spcBef>
                        <a:spcAft>
                          <a:spcPts val="0"/>
                        </a:spcAft>
                        <a:buClr>
                          <a:srgbClr val="000000"/>
                        </a:buClr>
                        <a:buSzPts val="1400"/>
                        <a:buFont typeface="Arial"/>
                        <a:buNone/>
                      </a:pPr>
                      <a:r>
                        <a:rPr lang="es-ES" sz="1400" b="1" u="none" strike="noStrike" cap="none">
                          <a:latin typeface="Barlow"/>
                          <a:ea typeface="Barlow"/>
                          <a:cs typeface="Barlow"/>
                          <a:sym typeface="Barlow"/>
                        </a:rPr>
                        <a:t>Compétences à la section 3 du bulletin</a:t>
                      </a:r>
                      <a:endParaRPr sz="1400" b="1" u="none" strike="noStrike" cap="none">
                        <a:latin typeface="Barlow"/>
                        <a:ea typeface="Barlow"/>
                        <a:cs typeface="Barlow"/>
                        <a:sym typeface="Barlow"/>
                      </a:endParaRPr>
                    </a:p>
                  </a:txBody>
                  <a:tcPr marL="91425" marR="91425" marT="91425" marB="91425">
                    <a:solidFill>
                      <a:srgbClr val="B2CB7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latin typeface="Barlow Medium"/>
                          <a:ea typeface="Barlow Medium"/>
                          <a:cs typeface="Barlow Medium"/>
                          <a:sym typeface="Barlow Medium"/>
                        </a:rPr>
                        <a:t>1</a:t>
                      </a:r>
                      <a:r>
                        <a:rPr lang="es-ES" sz="1400" u="none" strike="noStrike" cap="none" baseline="30000">
                          <a:latin typeface="Barlow Medium"/>
                          <a:ea typeface="Barlow Medium"/>
                          <a:cs typeface="Barlow Medium"/>
                          <a:sym typeface="Barlow Medium"/>
                        </a:rPr>
                        <a:t>re </a:t>
                      </a:r>
                      <a:r>
                        <a:rPr lang="es-ES" sz="1400" u="none" strike="noStrike" cap="none">
                          <a:latin typeface="Barlow Medium"/>
                          <a:ea typeface="Barlow Medium"/>
                          <a:cs typeface="Barlow Medium"/>
                          <a:sym typeface="Barlow Medium"/>
                        </a:rPr>
                        <a:t>session </a:t>
                      </a:r>
                      <a:endParaRPr sz="1400" u="none" strike="noStrike" cap="none">
                        <a:latin typeface="Barlow Medium"/>
                        <a:ea typeface="Barlow Medium"/>
                        <a:cs typeface="Barlow Medium"/>
                        <a:sym typeface="Barlow Medium"/>
                      </a:endParaRPr>
                    </a:p>
                    <a:p>
                      <a:pPr marL="0" marR="0" lvl="0" indent="0" algn="ctr" rtl="0">
                        <a:lnSpc>
                          <a:spcPct val="100000"/>
                        </a:lnSpc>
                        <a:spcBef>
                          <a:spcPts val="0"/>
                        </a:spcBef>
                        <a:spcAft>
                          <a:spcPts val="0"/>
                        </a:spcAft>
                        <a:buClr>
                          <a:srgbClr val="000000"/>
                        </a:buClr>
                        <a:buSzPts val="1400"/>
                        <a:buFont typeface="Arial"/>
                        <a:buNone/>
                      </a:pPr>
                      <a:r>
                        <a:rPr lang="es-ES" sz="1400" u="none" strike="noStrike" cap="none">
                          <a:latin typeface="Barlow Medium"/>
                          <a:ea typeface="Barlow Medium"/>
                          <a:cs typeface="Barlow Medium"/>
                          <a:sym typeface="Barlow Medium"/>
                        </a:rPr>
                        <a:t>1</a:t>
                      </a:r>
                      <a:r>
                        <a:rPr lang="es-ES" sz="1400" u="none" strike="noStrike" cap="none" baseline="30000">
                          <a:latin typeface="Barlow Medium"/>
                          <a:ea typeface="Barlow Medium"/>
                          <a:cs typeface="Barlow Medium"/>
                          <a:sym typeface="Barlow Medium"/>
                        </a:rPr>
                        <a:t>re</a:t>
                      </a:r>
                      <a:r>
                        <a:rPr lang="es-ES" sz="1400" u="none" strike="noStrike" cap="none">
                          <a:latin typeface="Barlow Medium"/>
                          <a:ea typeface="Barlow Medium"/>
                          <a:cs typeface="Barlow Medium"/>
                          <a:sym typeface="Barlow Medium"/>
                        </a:rPr>
                        <a:t> étape </a:t>
                      </a:r>
                      <a:endParaRPr sz="1400" u="none" strike="noStrike" cap="none">
                        <a:latin typeface="Barlow Medium"/>
                        <a:ea typeface="Barlow Medium"/>
                        <a:cs typeface="Barlow Medium"/>
                        <a:sym typeface="Barlow Medium"/>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latin typeface="Barlow Medium"/>
                          <a:ea typeface="Barlow Medium"/>
                          <a:cs typeface="Barlow Medium"/>
                          <a:sym typeface="Barlow Medium"/>
                        </a:rPr>
                        <a:t>1</a:t>
                      </a:r>
                      <a:r>
                        <a:rPr lang="es-ES" sz="1400" u="none" strike="noStrike" cap="none" baseline="30000">
                          <a:latin typeface="Barlow Medium"/>
                          <a:ea typeface="Barlow Medium"/>
                          <a:cs typeface="Barlow Medium"/>
                          <a:sym typeface="Barlow Medium"/>
                        </a:rPr>
                        <a:t>re </a:t>
                      </a:r>
                      <a:r>
                        <a:rPr lang="es-ES" sz="1400" u="none" strike="noStrike" cap="none">
                          <a:latin typeface="Barlow Medium"/>
                          <a:ea typeface="Barlow Medium"/>
                          <a:cs typeface="Barlow Medium"/>
                          <a:sym typeface="Barlow Medium"/>
                        </a:rPr>
                        <a:t>session</a:t>
                      </a:r>
                      <a:endParaRPr sz="1400" u="none" strike="noStrike" cap="none">
                        <a:latin typeface="Barlow Medium"/>
                        <a:ea typeface="Barlow Medium"/>
                        <a:cs typeface="Barlow Medium"/>
                        <a:sym typeface="Barlow Medium"/>
                      </a:endParaRPr>
                    </a:p>
                    <a:p>
                      <a:pPr marL="0" marR="0" lvl="0" indent="0" algn="ctr" rtl="0">
                        <a:lnSpc>
                          <a:spcPct val="100000"/>
                        </a:lnSpc>
                        <a:spcBef>
                          <a:spcPts val="0"/>
                        </a:spcBef>
                        <a:spcAft>
                          <a:spcPts val="0"/>
                        </a:spcAft>
                        <a:buClr>
                          <a:srgbClr val="000000"/>
                        </a:buClr>
                        <a:buSzPts val="1400"/>
                        <a:buFont typeface="Arial"/>
                        <a:buNone/>
                      </a:pPr>
                      <a:r>
                        <a:rPr lang="es-ES" sz="1400" u="none" strike="noStrike" cap="none">
                          <a:latin typeface="Barlow Medium"/>
                          <a:ea typeface="Barlow Medium"/>
                          <a:cs typeface="Barlow Medium"/>
                          <a:sym typeface="Barlow Medium"/>
                        </a:rPr>
                        <a:t>2</a:t>
                      </a:r>
                      <a:r>
                        <a:rPr lang="es-ES" sz="1400" u="none" strike="noStrike" cap="none" baseline="30000">
                          <a:latin typeface="Barlow Medium"/>
                          <a:ea typeface="Barlow Medium"/>
                          <a:cs typeface="Barlow Medium"/>
                          <a:sym typeface="Barlow Medium"/>
                        </a:rPr>
                        <a:t>e</a:t>
                      </a:r>
                      <a:r>
                        <a:rPr lang="es-ES" sz="1400" u="none" strike="noStrike" cap="none">
                          <a:latin typeface="Barlow Medium"/>
                          <a:ea typeface="Barlow Medium"/>
                          <a:cs typeface="Barlow Medium"/>
                          <a:sym typeface="Barlow Medium"/>
                        </a:rPr>
                        <a:t> étape</a:t>
                      </a:r>
                      <a:endParaRPr sz="1400" u="none" strike="noStrike" cap="none">
                        <a:latin typeface="Barlow Medium"/>
                        <a:ea typeface="Barlow Medium"/>
                        <a:cs typeface="Barlow Medium"/>
                        <a:sym typeface="Barlow Medium"/>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latin typeface="Barlow Medium"/>
                          <a:ea typeface="Barlow Medium"/>
                          <a:cs typeface="Barlow Medium"/>
                          <a:sym typeface="Barlow Medium"/>
                        </a:rPr>
                        <a:t>2</a:t>
                      </a:r>
                      <a:r>
                        <a:rPr lang="es-ES" sz="1400" u="none" strike="noStrike" cap="none" baseline="30000">
                          <a:latin typeface="Barlow Medium"/>
                          <a:ea typeface="Barlow Medium"/>
                          <a:cs typeface="Barlow Medium"/>
                          <a:sym typeface="Barlow Medium"/>
                        </a:rPr>
                        <a:t>e</a:t>
                      </a:r>
                      <a:r>
                        <a:rPr lang="es-ES" sz="1400" u="none" strike="noStrike" cap="none">
                          <a:latin typeface="Barlow Medium"/>
                          <a:ea typeface="Barlow Medium"/>
                          <a:cs typeface="Barlow Medium"/>
                          <a:sym typeface="Barlow Medium"/>
                        </a:rPr>
                        <a:t> session</a:t>
                      </a:r>
                      <a:endParaRPr sz="1400" u="none" strike="noStrike" cap="none">
                        <a:latin typeface="Barlow Medium"/>
                        <a:ea typeface="Barlow Medium"/>
                        <a:cs typeface="Barlow Medium"/>
                        <a:sym typeface="Barlow Medium"/>
                      </a:endParaRPr>
                    </a:p>
                    <a:p>
                      <a:pPr marL="0" marR="0" lvl="0" indent="0" algn="ctr" rtl="0">
                        <a:lnSpc>
                          <a:spcPct val="100000"/>
                        </a:lnSpc>
                        <a:spcBef>
                          <a:spcPts val="0"/>
                        </a:spcBef>
                        <a:spcAft>
                          <a:spcPts val="0"/>
                        </a:spcAft>
                        <a:buClr>
                          <a:srgbClr val="000000"/>
                        </a:buClr>
                        <a:buSzPts val="1400"/>
                        <a:buFont typeface="Arial"/>
                        <a:buNone/>
                      </a:pPr>
                      <a:r>
                        <a:rPr lang="es-ES" sz="1400" u="none" strike="noStrike" cap="none">
                          <a:latin typeface="Barlow Medium"/>
                          <a:ea typeface="Barlow Medium"/>
                          <a:cs typeface="Barlow Medium"/>
                          <a:sym typeface="Barlow Medium"/>
                        </a:rPr>
                        <a:t>1</a:t>
                      </a:r>
                      <a:r>
                        <a:rPr lang="es-ES" sz="1400" u="none" strike="noStrike" cap="none" baseline="30000">
                          <a:latin typeface="Barlow Medium"/>
                          <a:ea typeface="Barlow Medium"/>
                          <a:cs typeface="Barlow Medium"/>
                          <a:sym typeface="Barlow Medium"/>
                        </a:rPr>
                        <a:t>re</a:t>
                      </a:r>
                      <a:r>
                        <a:rPr lang="es-ES" sz="1400" u="none" strike="noStrike" cap="none">
                          <a:latin typeface="Barlow Medium"/>
                          <a:ea typeface="Barlow Medium"/>
                          <a:cs typeface="Barlow Medium"/>
                          <a:sym typeface="Barlow Medium"/>
                        </a:rPr>
                        <a:t> étape</a:t>
                      </a:r>
                      <a:endParaRPr sz="1400" u="none" strike="noStrike" cap="none">
                        <a:latin typeface="Barlow Medium"/>
                        <a:ea typeface="Barlow Medium"/>
                        <a:cs typeface="Barlow Medium"/>
                        <a:sym typeface="Barlow Medium"/>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latin typeface="Barlow Medium"/>
                          <a:ea typeface="Barlow Medium"/>
                          <a:cs typeface="Barlow Medium"/>
                          <a:sym typeface="Barlow Medium"/>
                        </a:rPr>
                        <a:t>2</a:t>
                      </a:r>
                      <a:r>
                        <a:rPr lang="es-ES" sz="1400" u="none" strike="noStrike" cap="none" baseline="30000">
                          <a:latin typeface="Barlow Medium"/>
                          <a:ea typeface="Barlow Medium"/>
                          <a:cs typeface="Barlow Medium"/>
                          <a:sym typeface="Barlow Medium"/>
                        </a:rPr>
                        <a:t>e</a:t>
                      </a:r>
                      <a:r>
                        <a:rPr lang="es-ES" sz="1400" u="none" strike="noStrike" cap="none">
                          <a:latin typeface="Barlow Medium"/>
                          <a:ea typeface="Barlow Medium"/>
                          <a:cs typeface="Barlow Medium"/>
                          <a:sym typeface="Barlow Medium"/>
                        </a:rPr>
                        <a:t> session</a:t>
                      </a:r>
                      <a:endParaRPr sz="1400" u="none" strike="noStrike" cap="none">
                        <a:latin typeface="Barlow Medium"/>
                        <a:ea typeface="Barlow Medium"/>
                        <a:cs typeface="Barlow Medium"/>
                        <a:sym typeface="Barlow Medium"/>
                      </a:endParaRPr>
                    </a:p>
                    <a:p>
                      <a:pPr marL="0" marR="0" lvl="0" indent="0" algn="ctr" rtl="0">
                        <a:lnSpc>
                          <a:spcPct val="100000"/>
                        </a:lnSpc>
                        <a:spcBef>
                          <a:spcPts val="0"/>
                        </a:spcBef>
                        <a:spcAft>
                          <a:spcPts val="0"/>
                        </a:spcAft>
                        <a:buClr>
                          <a:srgbClr val="000000"/>
                        </a:buClr>
                        <a:buSzPts val="1400"/>
                        <a:buFont typeface="Arial"/>
                        <a:buNone/>
                      </a:pPr>
                      <a:r>
                        <a:rPr lang="es-ES" sz="1400" u="none" strike="noStrike" cap="none">
                          <a:latin typeface="Barlow Medium"/>
                          <a:ea typeface="Barlow Medium"/>
                          <a:cs typeface="Barlow Medium"/>
                          <a:sym typeface="Barlow Medium"/>
                        </a:rPr>
                        <a:t>2</a:t>
                      </a:r>
                      <a:r>
                        <a:rPr lang="es-ES" sz="1400" u="none" strike="noStrike" cap="none" baseline="30000">
                          <a:latin typeface="Barlow Medium"/>
                          <a:ea typeface="Barlow Medium"/>
                          <a:cs typeface="Barlow Medium"/>
                          <a:sym typeface="Barlow Medium"/>
                        </a:rPr>
                        <a:t>e</a:t>
                      </a:r>
                      <a:r>
                        <a:rPr lang="es-ES" sz="1400" u="none" strike="noStrike" cap="none">
                          <a:latin typeface="Barlow Medium"/>
                          <a:ea typeface="Barlow Medium"/>
                          <a:cs typeface="Barlow Medium"/>
                          <a:sym typeface="Barlow Medium"/>
                        </a:rPr>
                        <a:t> étape</a:t>
                      </a:r>
                      <a:endParaRPr sz="1400" u="none" strike="noStrike" cap="none">
                        <a:latin typeface="Barlow Medium"/>
                        <a:ea typeface="Barlow Medium"/>
                        <a:cs typeface="Barlow Medium"/>
                        <a:sym typeface="Barlow Medium"/>
                      </a:endParaRPr>
                    </a:p>
                  </a:txBody>
                  <a:tcPr marL="91425" marR="91425" marT="91425" marB="91425"/>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latin typeface="Barlow Medium"/>
                          <a:ea typeface="Barlow Medium"/>
                          <a:cs typeface="Barlow Medium"/>
                          <a:sym typeface="Barlow Medium"/>
                        </a:rPr>
                        <a:t>Organiser son travail</a:t>
                      </a:r>
                      <a:endParaRPr sz="1400" u="none" strike="noStrike" cap="none">
                        <a:latin typeface="Barlow Medium"/>
                        <a:ea typeface="Barlow Medium"/>
                        <a:cs typeface="Barlow Medium"/>
                        <a:sym typeface="Barlow Medium"/>
                      </a:endParaRPr>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r>
                        <a:rPr lang="es-ES" sz="1400" u="none" strike="noStrike" cap="none">
                          <a:solidFill>
                            <a:schemeClr val="dk1"/>
                          </a:solidFill>
                        </a:rPr>
                        <a:t>✓</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r>
                        <a:rPr lang="es-ES" sz="1400" u="none" strike="noStrike" cap="none">
                          <a:solidFill>
                            <a:schemeClr val="dk1"/>
                          </a:solidFill>
                        </a:rPr>
                        <a:t>✓</a:t>
                      </a:r>
                      <a:endParaRPr sz="1400" u="none" strike="noStrike" cap="none"/>
                    </a:p>
                  </a:txBody>
                  <a:tcPr marL="91425" marR="91425" marT="91425" marB="91425"/>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latin typeface="Barlow Medium"/>
                          <a:ea typeface="Barlow Medium"/>
                          <a:cs typeface="Barlow Medium"/>
                          <a:sym typeface="Barlow Medium"/>
                        </a:rPr>
                        <a:t>Travailler en équipe</a:t>
                      </a:r>
                      <a:endParaRPr sz="1400" u="none" strike="noStrike" cap="none">
                        <a:latin typeface="Barlow Medium"/>
                        <a:ea typeface="Barlow Medium"/>
                        <a:cs typeface="Barlow Medium"/>
                        <a:sym typeface="Barlow Medium"/>
                      </a:endParaRPr>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r>
                        <a:rPr lang="es-ES" sz="1400" u="none" strike="noStrike" cap="none">
                          <a:solidFill>
                            <a:schemeClr val="dk1"/>
                          </a:solidFill>
                        </a:rPr>
                        <a:t>✓</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r>
                        <a:rPr lang="es-ES" sz="1400" u="none" strike="noStrike" cap="none">
                          <a:solidFill>
                            <a:schemeClr val="dk1"/>
                          </a:solidFill>
                        </a:rPr>
                        <a:t>✓</a:t>
                      </a:r>
                      <a:endParaRPr sz="1400" u="none" strike="noStrike" cap="none">
                        <a:solidFill>
                          <a:schemeClr val="dk1"/>
                        </a:solidFill>
                      </a:endParaRPr>
                    </a:p>
                  </a:txBody>
                  <a:tcPr marL="91425" marR="91425" marT="91425" marB="91425"/>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latin typeface="Barlow Medium"/>
                          <a:ea typeface="Barlow Medium"/>
                          <a:cs typeface="Barlow Medium"/>
                          <a:sym typeface="Barlow Medium"/>
                        </a:rPr>
                        <a:t>Savoir communiquer</a:t>
                      </a:r>
                      <a:endParaRPr sz="1400" u="none" strike="noStrike" cap="none">
                        <a:latin typeface="Barlow Medium"/>
                        <a:ea typeface="Barlow Medium"/>
                        <a:cs typeface="Barlow Medium"/>
                        <a:sym typeface="Barlow Medium"/>
                      </a:endParaRPr>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extLst>
                  <a:ext uri="{0D108BD9-81ED-4DB2-BD59-A6C34878D82A}">
                    <a16:rowId xmlns:a16="http://schemas.microsoft.com/office/drawing/2014/main" val="10003"/>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latin typeface="Barlow Medium"/>
                          <a:ea typeface="Barlow Medium"/>
                          <a:cs typeface="Barlow Medium"/>
                          <a:sym typeface="Barlow Medium"/>
                        </a:rPr>
                        <a:t>Exercer son jugement critique</a:t>
                      </a:r>
                      <a:endParaRPr sz="1400" u="none" strike="noStrike" cap="none">
                        <a:latin typeface="Barlow Medium"/>
                        <a:ea typeface="Barlow Medium"/>
                        <a:cs typeface="Barlow Medium"/>
                        <a:sym typeface="Barlow Medium"/>
                      </a:endParaRPr>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endParaRPr sz="1400" u="none" strike="noStrike" cap="none">
                        <a:solidFill>
                          <a:schemeClr val="dk1"/>
                        </a:solidFill>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4"/>
          <p:cNvSpPr txBox="1"/>
          <p:nvPr/>
        </p:nvSpPr>
        <p:spPr>
          <a:xfrm>
            <a:off x="326581" y="242600"/>
            <a:ext cx="69885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s-ES" sz="3200" b="0" i="0" u="none" strike="noStrike" cap="none">
                <a:solidFill>
                  <a:srgbClr val="3F3F3F"/>
                </a:solidFill>
                <a:latin typeface="Barlow"/>
                <a:ea typeface="Barlow"/>
                <a:cs typeface="Barlow"/>
                <a:sym typeface="Barlow"/>
              </a:rPr>
              <a:t>Les compétences évaluées</a:t>
            </a:r>
            <a:endParaRPr sz="1400" b="0" i="0" u="none" strike="noStrike" cap="none">
              <a:solidFill>
                <a:srgbClr val="000000"/>
              </a:solidFill>
              <a:latin typeface="Arial"/>
              <a:ea typeface="Arial"/>
              <a:cs typeface="Arial"/>
              <a:sym typeface="Arial"/>
            </a:endParaRPr>
          </a:p>
        </p:txBody>
      </p:sp>
      <p:sp>
        <p:nvSpPr>
          <p:cNvPr id="225" name="Google Shape;225;p4"/>
          <p:cNvSpPr txBox="1"/>
          <p:nvPr/>
        </p:nvSpPr>
        <p:spPr>
          <a:xfrm>
            <a:off x="391848" y="827375"/>
            <a:ext cx="57042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1800" b="1" i="0" u="none" strike="noStrike" cap="none">
                <a:solidFill>
                  <a:srgbClr val="3F3F3F"/>
                </a:solidFill>
                <a:latin typeface="Barlow"/>
                <a:ea typeface="Barlow"/>
                <a:cs typeface="Barlow"/>
                <a:sym typeface="Barlow"/>
              </a:rPr>
              <a:t>6</a:t>
            </a:r>
            <a:r>
              <a:rPr lang="es-ES" sz="1800" b="1" i="0" u="none" strike="noStrike" cap="none" baseline="30000">
                <a:solidFill>
                  <a:srgbClr val="3F3F3F"/>
                </a:solidFill>
                <a:latin typeface="Barlow"/>
                <a:ea typeface="Barlow"/>
                <a:cs typeface="Barlow"/>
                <a:sym typeface="Barlow"/>
              </a:rPr>
              <a:t>e</a:t>
            </a:r>
            <a:r>
              <a:rPr lang="es-ES" sz="1800" b="1" i="0" u="none" strike="noStrike" cap="none">
                <a:solidFill>
                  <a:srgbClr val="3F3F3F"/>
                </a:solidFill>
                <a:latin typeface="Barlow"/>
                <a:ea typeface="Barlow"/>
                <a:cs typeface="Barlow"/>
                <a:sym typeface="Barlow"/>
              </a:rPr>
              <a:t> année - Gr. d’anglais intensif (Gr. B 5 mois/5 mois) </a:t>
            </a:r>
            <a:endParaRPr sz="1400" b="1" i="0" u="none" strike="noStrike" cap="none">
              <a:solidFill>
                <a:srgbClr val="000000"/>
              </a:solidFill>
              <a:latin typeface="Arial"/>
              <a:ea typeface="Arial"/>
              <a:cs typeface="Arial"/>
              <a:sym typeface="Arial"/>
            </a:endParaRPr>
          </a:p>
        </p:txBody>
      </p:sp>
      <p:graphicFrame>
        <p:nvGraphicFramePr>
          <p:cNvPr id="226" name="Google Shape;226;p4"/>
          <p:cNvGraphicFramePr/>
          <p:nvPr/>
        </p:nvGraphicFramePr>
        <p:xfrm>
          <a:off x="399600" y="1314000"/>
          <a:ext cx="3000000" cy="3000000"/>
        </p:xfrm>
        <a:graphic>
          <a:graphicData uri="http://schemas.openxmlformats.org/drawingml/2006/table">
            <a:tbl>
              <a:tblPr>
                <a:noFill/>
                <a:tableStyleId>{67F606BB-E3B0-4192-B862-280D9DABE568}</a:tableStyleId>
              </a:tblPr>
              <a:tblGrid>
                <a:gridCol w="1321000">
                  <a:extLst>
                    <a:ext uri="{9D8B030D-6E8A-4147-A177-3AD203B41FA5}">
                      <a16:colId xmlns:a16="http://schemas.microsoft.com/office/drawing/2014/main" val="20000"/>
                    </a:ext>
                  </a:extLst>
                </a:gridCol>
                <a:gridCol w="2134000">
                  <a:extLst>
                    <a:ext uri="{9D8B030D-6E8A-4147-A177-3AD203B41FA5}">
                      <a16:colId xmlns:a16="http://schemas.microsoft.com/office/drawing/2014/main" val="20001"/>
                    </a:ext>
                  </a:extLst>
                </a:gridCol>
                <a:gridCol w="805825">
                  <a:extLst>
                    <a:ext uri="{9D8B030D-6E8A-4147-A177-3AD203B41FA5}">
                      <a16:colId xmlns:a16="http://schemas.microsoft.com/office/drawing/2014/main" val="20002"/>
                    </a:ext>
                  </a:extLst>
                </a:gridCol>
                <a:gridCol w="805825">
                  <a:extLst>
                    <a:ext uri="{9D8B030D-6E8A-4147-A177-3AD203B41FA5}">
                      <a16:colId xmlns:a16="http://schemas.microsoft.com/office/drawing/2014/main" val="20003"/>
                    </a:ext>
                  </a:extLst>
                </a:gridCol>
                <a:gridCol w="805825">
                  <a:extLst>
                    <a:ext uri="{9D8B030D-6E8A-4147-A177-3AD203B41FA5}">
                      <a16:colId xmlns:a16="http://schemas.microsoft.com/office/drawing/2014/main" val="20004"/>
                    </a:ext>
                  </a:extLst>
                </a:gridCol>
                <a:gridCol w="805825">
                  <a:extLst>
                    <a:ext uri="{9D8B030D-6E8A-4147-A177-3AD203B41FA5}">
                      <a16:colId xmlns:a16="http://schemas.microsoft.com/office/drawing/2014/main" val="20005"/>
                    </a:ext>
                  </a:extLst>
                </a:gridCol>
                <a:gridCol w="4608825">
                  <a:extLst>
                    <a:ext uri="{9D8B030D-6E8A-4147-A177-3AD203B41FA5}">
                      <a16:colId xmlns:a16="http://schemas.microsoft.com/office/drawing/2014/main" val="20006"/>
                    </a:ext>
                  </a:extLst>
                </a:gridCol>
              </a:tblGrid>
              <a:tr h="1350625">
                <a:tc>
                  <a:txBody>
                    <a:bodyPr/>
                    <a:lstStyle/>
                    <a:p>
                      <a:pPr marL="0" marR="0" lvl="0" indent="0" algn="ctr" rtl="0">
                        <a:lnSpc>
                          <a:spcPct val="100000"/>
                        </a:lnSpc>
                        <a:spcBef>
                          <a:spcPts val="0"/>
                        </a:spcBef>
                        <a:spcAft>
                          <a:spcPts val="0"/>
                        </a:spcAft>
                        <a:buClr>
                          <a:srgbClr val="000000"/>
                        </a:buClr>
                        <a:buSzPts val="1300"/>
                        <a:buFont typeface="Arial"/>
                        <a:buNone/>
                      </a:pPr>
                      <a:r>
                        <a:rPr lang="es-ES" sz="1300" u="none" strike="noStrike" cap="none">
                          <a:latin typeface="Barlow"/>
                          <a:ea typeface="Barlow"/>
                          <a:cs typeface="Barlow"/>
                          <a:sym typeface="Barlow"/>
                        </a:rPr>
                        <a:t>Disciplines</a:t>
                      </a:r>
                      <a:endParaRPr sz="1300" u="none" strike="noStrike" cap="none">
                        <a:latin typeface="Barlow"/>
                        <a:ea typeface="Barlow"/>
                        <a:cs typeface="Barlow"/>
                        <a:sym typeface="Barlow"/>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300"/>
                        <a:buFont typeface="Arial"/>
                        <a:buNone/>
                      </a:pPr>
                      <a:r>
                        <a:rPr lang="es-ES" sz="1300" u="none" strike="noStrike" cap="none">
                          <a:latin typeface="Barlow"/>
                          <a:ea typeface="Barlow"/>
                          <a:cs typeface="Barlow"/>
                          <a:sym typeface="Barlow"/>
                        </a:rPr>
                        <a:t>Compétences</a:t>
                      </a:r>
                      <a:endParaRPr sz="1300" u="none" strike="noStrike" cap="none">
                        <a:latin typeface="Barlow"/>
                        <a:ea typeface="Barlow"/>
                        <a:cs typeface="Barlow"/>
                        <a:sym typeface="Barlow"/>
                      </a:endParaRPr>
                    </a:p>
                  </a:txBody>
                  <a:tcPr marL="91425" marR="91425" marT="91425" marB="91425"/>
                </a:tc>
                <a:tc gridSpan="2">
                  <a:txBody>
                    <a:bodyPr/>
                    <a:lstStyle/>
                    <a:p>
                      <a:pPr marL="0" marR="0" lvl="0" indent="0" algn="ctr" rtl="0">
                        <a:lnSpc>
                          <a:spcPct val="100000"/>
                        </a:lnSpc>
                        <a:spcBef>
                          <a:spcPts val="0"/>
                        </a:spcBef>
                        <a:spcAft>
                          <a:spcPts val="0"/>
                        </a:spcAft>
                        <a:buClr>
                          <a:srgbClr val="000000"/>
                        </a:buClr>
                        <a:buSzPts val="1300"/>
                        <a:buFont typeface="Arial"/>
                        <a:buNone/>
                      </a:pPr>
                      <a:r>
                        <a:rPr lang="es-ES" sz="1300" u="none" strike="noStrike" cap="none">
                          <a:latin typeface="Barlow"/>
                          <a:ea typeface="Barlow"/>
                          <a:cs typeface="Barlow"/>
                          <a:sym typeface="Barlow"/>
                        </a:rPr>
                        <a:t>1</a:t>
                      </a:r>
                      <a:r>
                        <a:rPr lang="es-ES" sz="1300" u="none" strike="noStrike" cap="none" baseline="30000">
                          <a:latin typeface="Barlow"/>
                          <a:ea typeface="Barlow"/>
                          <a:cs typeface="Barlow"/>
                          <a:sym typeface="Barlow"/>
                        </a:rPr>
                        <a:t>re</a:t>
                      </a:r>
                      <a:r>
                        <a:rPr lang="es-ES" sz="1300" u="none" strike="noStrike" cap="none">
                          <a:latin typeface="Barlow"/>
                          <a:ea typeface="Barlow"/>
                          <a:cs typeface="Barlow"/>
                          <a:sym typeface="Barlow"/>
                        </a:rPr>
                        <a:t> session</a:t>
                      </a:r>
                      <a:endParaRPr sz="1100" u="none" strike="noStrike" cap="none">
                        <a:latin typeface="Barlow"/>
                        <a:ea typeface="Barlow"/>
                        <a:cs typeface="Barlow"/>
                        <a:sym typeface="Barlow"/>
                      </a:endParaRPr>
                    </a:p>
                    <a:p>
                      <a:pPr marL="0" marR="0" lvl="0" indent="0" algn="ctr" rtl="0">
                        <a:lnSpc>
                          <a:spcPct val="100000"/>
                        </a:lnSpc>
                        <a:spcBef>
                          <a:spcPts val="0"/>
                        </a:spcBef>
                        <a:spcAft>
                          <a:spcPts val="0"/>
                        </a:spcAft>
                        <a:buClr>
                          <a:srgbClr val="000000"/>
                        </a:buClr>
                        <a:buSzPts val="1100"/>
                        <a:buFont typeface="Arial"/>
                        <a:buNone/>
                      </a:pPr>
                      <a:r>
                        <a:rPr lang="es-ES" sz="1100" u="none" strike="noStrike" cap="none">
                          <a:latin typeface="Barlow"/>
                          <a:ea typeface="Barlow"/>
                          <a:cs typeface="Barlow"/>
                          <a:sym typeface="Barlow"/>
                        </a:rPr>
                        <a:t>(100 %)</a:t>
                      </a:r>
                      <a:endParaRPr sz="1100" u="none" strike="noStrike" cap="none">
                        <a:latin typeface="Barlow"/>
                        <a:ea typeface="Barlow"/>
                        <a:cs typeface="Barlow"/>
                        <a:sym typeface="Barlow"/>
                      </a:endParaRPr>
                    </a:p>
                    <a:p>
                      <a:pPr marL="0" marR="0" lvl="0" indent="0" algn="l" rtl="0">
                        <a:lnSpc>
                          <a:spcPct val="100000"/>
                        </a:lnSpc>
                        <a:spcBef>
                          <a:spcPts val="0"/>
                        </a:spcBef>
                        <a:spcAft>
                          <a:spcPts val="0"/>
                        </a:spcAft>
                        <a:buClr>
                          <a:srgbClr val="000000"/>
                        </a:buClr>
                        <a:buSzPts val="1100"/>
                        <a:buFont typeface="Arial"/>
                        <a:buNone/>
                      </a:pPr>
                      <a:endParaRPr sz="1100" u="none" strike="noStrike" cap="none">
                        <a:highlight>
                          <a:srgbClr val="FFFF00"/>
                        </a:highlight>
                        <a:latin typeface="Barlow"/>
                        <a:ea typeface="Barlow"/>
                        <a:cs typeface="Barlow"/>
                        <a:sym typeface="Barlow"/>
                      </a:endParaRPr>
                    </a:p>
                  </a:txBody>
                  <a:tcPr marL="91425" marR="91425" marT="91425" marB="91425"/>
                </a:tc>
                <a:tc hMerge="1">
                  <a:txBody>
                    <a:bodyPr/>
                    <a:lstStyle/>
                    <a:p>
                      <a:endParaRPr lang="fr-FR"/>
                    </a:p>
                  </a:txBody>
                  <a:tcPr/>
                </a:tc>
                <a:tc gridSpan="2">
                  <a:txBody>
                    <a:bodyPr/>
                    <a:lstStyle/>
                    <a:p>
                      <a:pPr marL="0" marR="0" lvl="0" indent="0" algn="ctr" rtl="0">
                        <a:lnSpc>
                          <a:spcPct val="100000"/>
                        </a:lnSpc>
                        <a:spcBef>
                          <a:spcPts val="0"/>
                        </a:spcBef>
                        <a:spcAft>
                          <a:spcPts val="0"/>
                        </a:spcAft>
                        <a:buClr>
                          <a:srgbClr val="000000"/>
                        </a:buClr>
                        <a:buSzPts val="1300"/>
                        <a:buFont typeface="Arial"/>
                        <a:buNone/>
                      </a:pPr>
                      <a:r>
                        <a:rPr lang="es-ES" sz="1300" u="none" strike="noStrike" cap="none">
                          <a:latin typeface="Barlow"/>
                          <a:ea typeface="Barlow"/>
                          <a:cs typeface="Barlow"/>
                          <a:sym typeface="Barlow"/>
                        </a:rPr>
                        <a:t>2</a:t>
                      </a:r>
                      <a:r>
                        <a:rPr lang="es-ES" sz="1300" u="none" strike="noStrike" cap="none" baseline="30000">
                          <a:latin typeface="Barlow"/>
                          <a:ea typeface="Barlow"/>
                          <a:cs typeface="Barlow"/>
                          <a:sym typeface="Barlow"/>
                        </a:rPr>
                        <a:t>e</a:t>
                      </a:r>
                      <a:r>
                        <a:rPr lang="es-ES" sz="1300" u="none" strike="noStrike" cap="none">
                          <a:latin typeface="Barlow"/>
                          <a:ea typeface="Barlow"/>
                          <a:cs typeface="Barlow"/>
                          <a:sym typeface="Barlow"/>
                        </a:rPr>
                        <a:t> session</a:t>
                      </a:r>
                      <a:endParaRPr sz="1100" u="none" strike="noStrike" cap="none">
                        <a:latin typeface="Barlow"/>
                        <a:ea typeface="Barlow"/>
                        <a:cs typeface="Barlow"/>
                        <a:sym typeface="Barlow"/>
                      </a:endParaRPr>
                    </a:p>
                    <a:p>
                      <a:pPr marL="0" marR="0" lvl="0" indent="0" algn="ctr" rtl="0">
                        <a:lnSpc>
                          <a:spcPct val="100000"/>
                        </a:lnSpc>
                        <a:spcBef>
                          <a:spcPts val="0"/>
                        </a:spcBef>
                        <a:spcAft>
                          <a:spcPts val="0"/>
                        </a:spcAft>
                        <a:buClr>
                          <a:srgbClr val="000000"/>
                        </a:buClr>
                        <a:buSzPts val="1100"/>
                        <a:buFont typeface="Arial"/>
                        <a:buNone/>
                      </a:pPr>
                      <a:r>
                        <a:rPr lang="es-ES" sz="1100" u="none" strike="noStrike" cap="none">
                          <a:latin typeface="Barlow"/>
                          <a:ea typeface="Barlow"/>
                          <a:cs typeface="Barlow"/>
                          <a:sym typeface="Barlow"/>
                        </a:rPr>
                        <a:t>(100 %)</a:t>
                      </a:r>
                      <a:endParaRPr sz="1100" u="none" strike="noStrike" cap="none">
                        <a:latin typeface="Barlow"/>
                        <a:ea typeface="Barlow"/>
                        <a:cs typeface="Barlow"/>
                        <a:sym typeface="Barlow"/>
                      </a:endParaRPr>
                    </a:p>
                    <a:p>
                      <a:pPr marL="0" marR="0" lvl="0" indent="0" algn="ctr" rtl="0">
                        <a:lnSpc>
                          <a:spcPct val="100000"/>
                        </a:lnSpc>
                        <a:spcBef>
                          <a:spcPts val="0"/>
                        </a:spcBef>
                        <a:spcAft>
                          <a:spcPts val="0"/>
                        </a:spcAft>
                        <a:buClr>
                          <a:srgbClr val="000000"/>
                        </a:buClr>
                        <a:buSzPts val="1100"/>
                        <a:buFont typeface="Arial"/>
                        <a:buNone/>
                      </a:pPr>
                      <a:endParaRPr sz="1100" u="none" strike="noStrike" cap="none">
                        <a:highlight>
                          <a:srgbClr val="FFFF00"/>
                        </a:highlight>
                        <a:latin typeface="Barlow"/>
                        <a:ea typeface="Barlow"/>
                        <a:cs typeface="Barlow"/>
                        <a:sym typeface="Barlow"/>
                      </a:endParaRPr>
                    </a:p>
                  </a:txBody>
                  <a:tcPr marL="91425" marR="91425" marT="91425" marB="91425"/>
                </a:tc>
                <a:tc hMerge="1">
                  <a:txBody>
                    <a:bodyPr/>
                    <a:lstStyle/>
                    <a:p>
                      <a:endParaRPr lang="fr-FR"/>
                    </a:p>
                  </a:txBody>
                  <a:tcPr/>
                </a:tc>
                <a:tc>
                  <a:txBody>
                    <a:bodyPr/>
                    <a:lstStyle/>
                    <a:p>
                      <a:pPr marL="0" marR="0" lvl="0" indent="0" algn="ctr" rtl="0">
                        <a:lnSpc>
                          <a:spcPct val="100000"/>
                        </a:lnSpc>
                        <a:spcBef>
                          <a:spcPts val="0"/>
                        </a:spcBef>
                        <a:spcAft>
                          <a:spcPts val="0"/>
                        </a:spcAft>
                        <a:buClr>
                          <a:srgbClr val="000000"/>
                        </a:buClr>
                        <a:buSzPts val="1300"/>
                        <a:buFont typeface="Arial"/>
                        <a:buNone/>
                      </a:pPr>
                      <a:r>
                        <a:rPr lang="es-ES" sz="1300" u="none" strike="noStrike" cap="none">
                          <a:latin typeface="Barlow"/>
                          <a:ea typeface="Barlow"/>
                          <a:cs typeface="Barlow"/>
                          <a:sym typeface="Barlow"/>
                        </a:rPr>
                        <a:t>Nature des évaluations</a:t>
                      </a:r>
                      <a:endParaRPr sz="1300" u="none" strike="noStrike" cap="none">
                        <a:latin typeface="Barlow"/>
                        <a:ea typeface="Barlow"/>
                        <a:cs typeface="Barlow"/>
                        <a:sym typeface="Barlow"/>
                      </a:endParaRPr>
                    </a:p>
                    <a:p>
                      <a:pPr marL="0" marR="0" lvl="0" indent="0" algn="ctr" rtl="0">
                        <a:lnSpc>
                          <a:spcPct val="100000"/>
                        </a:lnSpc>
                        <a:spcBef>
                          <a:spcPts val="0"/>
                        </a:spcBef>
                        <a:spcAft>
                          <a:spcPts val="0"/>
                        </a:spcAft>
                        <a:buClr>
                          <a:srgbClr val="000000"/>
                        </a:buClr>
                        <a:buSzPts val="400"/>
                        <a:buFont typeface="Arial"/>
                        <a:buNone/>
                      </a:pPr>
                      <a:endParaRPr sz="400" u="none" strike="noStrike" cap="none">
                        <a:latin typeface="Barlow"/>
                        <a:ea typeface="Barlow"/>
                        <a:cs typeface="Barlow"/>
                        <a:sym typeface="Barlow"/>
                      </a:endParaRPr>
                    </a:p>
                    <a:p>
                      <a:pPr marL="0" marR="0" lvl="0" indent="0" algn="ctr" rtl="0">
                        <a:lnSpc>
                          <a:spcPct val="100000"/>
                        </a:lnSpc>
                        <a:spcBef>
                          <a:spcPts val="0"/>
                        </a:spcBef>
                        <a:spcAft>
                          <a:spcPts val="0"/>
                        </a:spcAft>
                        <a:buClr>
                          <a:srgbClr val="000000"/>
                        </a:buClr>
                        <a:buSzPts val="400"/>
                        <a:buFont typeface="Arial"/>
                        <a:buNone/>
                      </a:pPr>
                      <a:endParaRPr sz="400" u="none" strike="noStrike" cap="none">
                        <a:latin typeface="Barlow"/>
                        <a:ea typeface="Barlow"/>
                        <a:cs typeface="Barlow"/>
                        <a:sym typeface="Barlow"/>
                      </a:endParaRPr>
                    </a:p>
                    <a:p>
                      <a:pPr marL="0" marR="0" lvl="0" indent="0" algn="just" rtl="0">
                        <a:lnSpc>
                          <a:spcPct val="100000"/>
                        </a:lnSpc>
                        <a:spcBef>
                          <a:spcPts val="0"/>
                        </a:spcBef>
                        <a:spcAft>
                          <a:spcPts val="0"/>
                        </a:spcAft>
                        <a:buClr>
                          <a:srgbClr val="000000"/>
                        </a:buClr>
                        <a:buSzPts val="1000"/>
                        <a:buFont typeface="Arial"/>
                        <a:buNone/>
                      </a:pPr>
                      <a:r>
                        <a:rPr lang="es-ES" sz="1000" u="none" strike="noStrike" cap="none">
                          <a:solidFill>
                            <a:schemeClr val="dk1"/>
                          </a:solidFill>
                          <a:latin typeface="Barlow"/>
                          <a:ea typeface="Barlow"/>
                          <a:cs typeface="Barlow"/>
                          <a:sym typeface="Barlow"/>
                        </a:rPr>
                        <a:t>Les conversations et les observations des enseignants ainsi que les productions de l’élève permettent de recueillir des informations tout au long de sa progression. En variant les preuves d’apprentissage, le portrait obtenu est beaucoup plus complet et le jugement final est plus représentatif des acquis de l’élève. Il est à noter que pour produire le résultat au bulletin, les enseignants ont appuyé leur jugement sur les traces les plus récentes.</a:t>
                      </a:r>
                      <a:endParaRPr sz="900" u="none" strike="noStrike" cap="none">
                        <a:latin typeface="Barlow"/>
                        <a:ea typeface="Barlow"/>
                        <a:cs typeface="Barlow"/>
                        <a:sym typeface="Barlow"/>
                      </a:endParaRPr>
                    </a:p>
                  </a:txBody>
                  <a:tcPr marL="91425" marR="91425" marT="91425" marB="91425"/>
                </a:tc>
                <a:extLst>
                  <a:ext uri="{0D108BD9-81ED-4DB2-BD59-A6C34878D82A}">
                    <a16:rowId xmlns:a16="http://schemas.microsoft.com/office/drawing/2014/main" val="10000"/>
                  </a:ext>
                </a:extLst>
              </a:tr>
              <a:tr h="716250">
                <a:tc rowSpan="3">
                  <a:txBody>
                    <a:bodyPr/>
                    <a:lstStyle/>
                    <a:p>
                      <a:pPr marL="0" marR="0" lvl="0" indent="0" algn="ctr" rtl="0">
                        <a:lnSpc>
                          <a:spcPct val="100000"/>
                        </a:lnSpc>
                        <a:spcBef>
                          <a:spcPts val="0"/>
                        </a:spcBef>
                        <a:spcAft>
                          <a:spcPts val="0"/>
                        </a:spcAft>
                        <a:buClr>
                          <a:srgbClr val="000000"/>
                        </a:buClr>
                        <a:buSzPts val="1300"/>
                        <a:buFont typeface="Arial"/>
                        <a:buNone/>
                      </a:pPr>
                      <a:r>
                        <a:rPr lang="es-ES" sz="1300" u="none" strike="noStrike" cap="none">
                          <a:latin typeface="Barlow"/>
                          <a:ea typeface="Barlow"/>
                          <a:cs typeface="Barlow"/>
                          <a:sym typeface="Barlow"/>
                        </a:rPr>
                        <a:t>Français</a:t>
                      </a:r>
                      <a:endParaRPr sz="1300" u="none" strike="noStrike" cap="none">
                        <a:latin typeface="Barlow"/>
                        <a:ea typeface="Barlow"/>
                        <a:cs typeface="Barlow"/>
                        <a:sym typeface="Barlow"/>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s-ES" sz="1000" u="none" strike="noStrike" cap="none">
                          <a:latin typeface="Barlow"/>
                          <a:ea typeface="Barlow"/>
                          <a:cs typeface="Barlow"/>
                          <a:sym typeface="Barlow"/>
                        </a:rPr>
                        <a:t>Lire </a:t>
                      </a:r>
                      <a:endParaRPr sz="1000" u="none" strike="noStrike" cap="none">
                        <a:latin typeface="Barlow"/>
                        <a:ea typeface="Barlow"/>
                        <a:cs typeface="Barlow"/>
                        <a:sym typeface="Barlow"/>
                      </a:endParaRPr>
                    </a:p>
                    <a:p>
                      <a:pPr marL="0" marR="0" lvl="0" indent="0" algn="l" rtl="0">
                        <a:lnSpc>
                          <a:spcPct val="100000"/>
                        </a:lnSpc>
                        <a:spcBef>
                          <a:spcPts val="0"/>
                        </a:spcBef>
                        <a:spcAft>
                          <a:spcPts val="0"/>
                        </a:spcAft>
                        <a:buClr>
                          <a:srgbClr val="000000"/>
                        </a:buClr>
                        <a:buSzPts val="1000"/>
                        <a:buFont typeface="Arial"/>
                        <a:buNone/>
                      </a:pPr>
                      <a:r>
                        <a:rPr lang="es-ES" sz="1000" u="none" strike="noStrike" cap="none">
                          <a:latin typeface="Barlow"/>
                          <a:ea typeface="Barlow"/>
                          <a:cs typeface="Barlow"/>
                          <a:sym typeface="Barlow"/>
                        </a:rPr>
                        <a:t>(50 %)</a:t>
                      </a:r>
                      <a:endParaRPr sz="1000" u="none" strike="noStrike" cap="none">
                        <a:latin typeface="Barlow"/>
                        <a:ea typeface="Barlow"/>
                        <a:cs typeface="Barlow"/>
                        <a:sym typeface="Barlow"/>
                      </a:endParaRPr>
                    </a:p>
                  </a:txBody>
                  <a:tcPr marL="91425" marR="91425" marT="91425" marB="91425"/>
                </a:tc>
                <a:tc gridSpan="2">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solidFill>
                            <a:schemeClr val="dk1"/>
                          </a:solidFill>
                        </a:rPr>
                        <a:t>✓</a:t>
                      </a: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hMerge="1">
                  <a:txBody>
                    <a:bodyPr/>
                    <a:lstStyle/>
                    <a:p>
                      <a:endParaRPr lang="fr-FR"/>
                    </a:p>
                  </a:txBody>
                  <a:tcPr/>
                </a:tc>
                <a:tc gridSpan="2">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solidFill>
                            <a:schemeClr val="dk1"/>
                          </a:solidFill>
                        </a:rPr>
                        <a:t>S</a:t>
                      </a:r>
                      <a:endParaRPr sz="1400" u="none" strike="noStrike" cap="none">
                        <a:solidFill>
                          <a:schemeClr val="dk1"/>
                        </a:solidFill>
                      </a:endParaRPr>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hMerge="1">
                  <a:txBody>
                    <a:bodyPr/>
                    <a:lstStyle/>
                    <a:p>
                      <a:endParaRPr lang="fr-FR"/>
                    </a:p>
                  </a:txBody>
                  <a:tcPr/>
                </a:tc>
                <a:tc>
                  <a:txBody>
                    <a:bodyPr/>
                    <a:lstStyle/>
                    <a:p>
                      <a:pPr marL="0" marR="0" lvl="0" indent="0" algn="l" rtl="0">
                        <a:lnSpc>
                          <a:spcPct val="100000"/>
                        </a:lnSpc>
                        <a:spcBef>
                          <a:spcPts val="0"/>
                        </a:spcBef>
                        <a:spcAft>
                          <a:spcPts val="0"/>
                        </a:spcAft>
                        <a:buClr>
                          <a:srgbClr val="000000"/>
                        </a:buClr>
                        <a:buSzPts val="1000"/>
                        <a:buFont typeface="Arial"/>
                        <a:buNone/>
                      </a:pPr>
                      <a:r>
                        <a:rPr lang="es-ES" sz="1000" u="none" strike="noStrike" cap="none">
                          <a:latin typeface="Barlow"/>
                          <a:ea typeface="Barlow"/>
                          <a:cs typeface="Barlow"/>
                          <a:sym typeface="Barlow"/>
                        </a:rPr>
                        <a:t>Entretien, lecture interactive, production (questionnaire, fiche de lecture, </a:t>
                      </a:r>
                      <a:r>
                        <a:rPr lang="es-ES" sz="1000" u="none" strike="noStrike" cap="none">
                          <a:solidFill>
                            <a:schemeClr val="dk1"/>
                          </a:solidFill>
                          <a:latin typeface="Barlow"/>
                          <a:ea typeface="Barlow"/>
                          <a:cs typeface="Barlow"/>
                          <a:sym typeface="Barlow"/>
                        </a:rPr>
                        <a:t>carnet de lecture</a:t>
                      </a:r>
                      <a:r>
                        <a:rPr lang="es-ES" sz="1000" u="none" strike="noStrike" cap="none">
                          <a:latin typeface="Barlow"/>
                          <a:ea typeface="Barlow"/>
                          <a:cs typeface="Barlow"/>
                          <a:sym typeface="Barlow"/>
                        </a:rPr>
                        <a:t>), cercle de lecture, atelier de lecture, etc.</a:t>
                      </a:r>
                      <a:endParaRPr sz="1000" u="none" strike="noStrike" cap="none">
                        <a:latin typeface="Barlow"/>
                        <a:ea typeface="Barlow"/>
                        <a:cs typeface="Barlow"/>
                        <a:sym typeface="Barlow"/>
                      </a:endParaRPr>
                    </a:p>
                  </a:txBody>
                  <a:tcPr marL="91425" marR="91425" marT="91425" marB="91425"/>
                </a:tc>
                <a:extLst>
                  <a:ext uri="{0D108BD9-81ED-4DB2-BD59-A6C34878D82A}">
                    <a16:rowId xmlns:a16="http://schemas.microsoft.com/office/drawing/2014/main" val="10001"/>
                  </a:ext>
                </a:extLst>
              </a:tr>
              <a:tr h="716250">
                <a:tc vMerge="1">
                  <a:txBody>
                    <a:bodyPr/>
                    <a:lstStyle/>
                    <a:p>
                      <a:endParaRPr lang="fr-FR"/>
                    </a:p>
                  </a:txBody>
                  <a:tcPr/>
                </a:tc>
                <a:tc>
                  <a:txBody>
                    <a:bodyPr/>
                    <a:lstStyle/>
                    <a:p>
                      <a:pPr marL="0" marR="0" lvl="0" indent="0" algn="l" rtl="0">
                        <a:lnSpc>
                          <a:spcPct val="100000"/>
                        </a:lnSpc>
                        <a:spcBef>
                          <a:spcPts val="0"/>
                        </a:spcBef>
                        <a:spcAft>
                          <a:spcPts val="0"/>
                        </a:spcAft>
                        <a:buClr>
                          <a:srgbClr val="000000"/>
                        </a:buClr>
                        <a:buSzPts val="1000"/>
                        <a:buFont typeface="Arial"/>
                        <a:buNone/>
                      </a:pPr>
                      <a:r>
                        <a:rPr lang="es-ES" sz="1000" u="none" strike="noStrike" cap="none">
                          <a:latin typeface="Barlow"/>
                          <a:ea typeface="Barlow"/>
                          <a:cs typeface="Barlow"/>
                          <a:sym typeface="Barlow"/>
                        </a:rPr>
                        <a:t>Écrire</a:t>
                      </a:r>
                      <a:endParaRPr sz="1000" u="none" strike="noStrike" cap="none">
                        <a:latin typeface="Barlow"/>
                        <a:ea typeface="Barlow"/>
                        <a:cs typeface="Barlow"/>
                        <a:sym typeface="Barlow"/>
                      </a:endParaRPr>
                    </a:p>
                    <a:p>
                      <a:pPr marL="0" marR="0" lvl="0" indent="0" algn="l" rtl="0">
                        <a:lnSpc>
                          <a:spcPct val="100000"/>
                        </a:lnSpc>
                        <a:spcBef>
                          <a:spcPts val="0"/>
                        </a:spcBef>
                        <a:spcAft>
                          <a:spcPts val="0"/>
                        </a:spcAft>
                        <a:buClr>
                          <a:srgbClr val="000000"/>
                        </a:buClr>
                        <a:buSzPts val="1000"/>
                        <a:buFont typeface="Arial"/>
                        <a:buNone/>
                      </a:pPr>
                      <a:r>
                        <a:rPr lang="es-ES" sz="1000" u="none" strike="noStrike" cap="none">
                          <a:latin typeface="Barlow"/>
                          <a:ea typeface="Barlow"/>
                          <a:cs typeface="Barlow"/>
                          <a:sym typeface="Barlow"/>
                        </a:rPr>
                        <a:t>(30 %)</a:t>
                      </a:r>
                      <a:endParaRPr sz="1000" u="none" strike="noStrike" cap="none">
                        <a:latin typeface="Barlow"/>
                        <a:ea typeface="Barlow"/>
                        <a:cs typeface="Barlow"/>
                        <a:sym typeface="Barlow"/>
                      </a:endParaRPr>
                    </a:p>
                  </a:txBody>
                  <a:tcPr marL="91425" marR="91425" marT="91425" marB="91425"/>
                </a:tc>
                <a:tc gridSpan="2">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solidFill>
                            <a:schemeClr val="dk1"/>
                          </a:solidFill>
                        </a:rPr>
                        <a:t>✓</a:t>
                      </a: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hMerge="1">
                  <a:txBody>
                    <a:bodyPr/>
                    <a:lstStyle/>
                    <a:p>
                      <a:endParaRPr lang="fr-FR"/>
                    </a:p>
                  </a:txBody>
                  <a:tcPr/>
                </a:tc>
                <a:tc gridSpan="2">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solidFill>
                            <a:schemeClr val="dk1"/>
                          </a:solidFill>
                        </a:rPr>
                        <a:t>S</a:t>
                      </a:r>
                      <a:endParaRPr sz="1400" u="none" strike="noStrike" cap="none">
                        <a:solidFill>
                          <a:schemeClr val="dk1"/>
                        </a:solidFill>
                      </a:endParaRPr>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hMerge="1">
                  <a:txBody>
                    <a:bodyPr/>
                    <a:lstStyle/>
                    <a:p>
                      <a:endParaRPr lang="fr-FR"/>
                    </a:p>
                  </a:txBody>
                  <a:tcPr/>
                </a:tc>
                <a:tc>
                  <a:txBody>
                    <a:bodyPr/>
                    <a:lstStyle/>
                    <a:p>
                      <a:pPr marL="0" marR="0" lvl="0" indent="0" algn="l" rtl="0">
                        <a:lnSpc>
                          <a:spcPct val="100000"/>
                        </a:lnSpc>
                        <a:spcBef>
                          <a:spcPts val="0"/>
                        </a:spcBef>
                        <a:spcAft>
                          <a:spcPts val="0"/>
                        </a:spcAft>
                        <a:buClr>
                          <a:srgbClr val="000000"/>
                        </a:buClr>
                        <a:buSzPts val="1000"/>
                        <a:buFont typeface="Arial"/>
                        <a:buNone/>
                      </a:pPr>
                      <a:r>
                        <a:rPr lang="es-ES" sz="1000" u="none" strike="noStrike" cap="none">
                          <a:latin typeface="Barlow"/>
                          <a:ea typeface="Barlow"/>
                          <a:cs typeface="Barlow"/>
                          <a:sym typeface="Barlow"/>
                        </a:rPr>
                        <a:t>Écriture quotidienne (</a:t>
                      </a:r>
                      <a:r>
                        <a:rPr lang="es-ES" sz="1000" u="none" strike="noStrike" cap="none">
                          <a:solidFill>
                            <a:schemeClr val="dk1"/>
                          </a:solidFill>
                          <a:latin typeface="Barlow"/>
                          <a:ea typeface="Barlow"/>
                          <a:cs typeface="Barlow"/>
                          <a:sym typeface="Barlow"/>
                        </a:rPr>
                        <a:t>atelier d’écriture, j</a:t>
                      </a:r>
                      <a:r>
                        <a:rPr lang="es-ES" sz="1000" u="none" strike="noStrike" cap="none">
                          <a:latin typeface="Barlow"/>
                          <a:ea typeface="Barlow"/>
                          <a:cs typeface="Barlow"/>
                          <a:sym typeface="Barlow"/>
                        </a:rPr>
                        <a:t>ournal d’écriture, écriture libre, écriture à partir d’une image ou d’un thème), appropriation des mots d’orthographe (jeux, manipulation), maîtrise des connaissances dans un contexte signifiant.</a:t>
                      </a:r>
                      <a:endParaRPr sz="1000" u="none" strike="noStrike" cap="none">
                        <a:latin typeface="Barlow"/>
                        <a:ea typeface="Barlow"/>
                        <a:cs typeface="Barlow"/>
                        <a:sym typeface="Barlow"/>
                      </a:endParaRPr>
                    </a:p>
                  </a:txBody>
                  <a:tcPr marL="91425" marR="91425" marT="91425" marB="91425"/>
                </a:tc>
                <a:extLst>
                  <a:ext uri="{0D108BD9-81ED-4DB2-BD59-A6C34878D82A}">
                    <a16:rowId xmlns:a16="http://schemas.microsoft.com/office/drawing/2014/main" val="10002"/>
                  </a:ext>
                </a:extLst>
              </a:tr>
              <a:tr h="716250">
                <a:tc vMerge="1">
                  <a:txBody>
                    <a:bodyPr/>
                    <a:lstStyle/>
                    <a:p>
                      <a:endParaRPr lang="fr-FR"/>
                    </a:p>
                  </a:txBody>
                  <a:tcPr/>
                </a:tc>
                <a:tc>
                  <a:txBody>
                    <a:bodyPr/>
                    <a:lstStyle/>
                    <a:p>
                      <a:pPr marL="0" marR="0" lvl="0" indent="0" algn="l" rtl="0">
                        <a:lnSpc>
                          <a:spcPct val="100000"/>
                        </a:lnSpc>
                        <a:spcBef>
                          <a:spcPts val="0"/>
                        </a:spcBef>
                        <a:spcAft>
                          <a:spcPts val="0"/>
                        </a:spcAft>
                        <a:buClr>
                          <a:srgbClr val="000000"/>
                        </a:buClr>
                        <a:buSzPts val="1000"/>
                        <a:buFont typeface="Arial"/>
                        <a:buNone/>
                      </a:pPr>
                      <a:r>
                        <a:rPr lang="es-ES" sz="1000" u="none" strike="noStrike" cap="none">
                          <a:latin typeface="Barlow"/>
                          <a:ea typeface="Barlow"/>
                          <a:cs typeface="Barlow"/>
                          <a:sym typeface="Barlow"/>
                        </a:rPr>
                        <a:t>Communiquer </a:t>
                      </a:r>
                      <a:endParaRPr sz="1000" u="none" strike="noStrike" cap="none">
                        <a:latin typeface="Barlow"/>
                        <a:ea typeface="Barlow"/>
                        <a:cs typeface="Barlow"/>
                        <a:sym typeface="Barlow"/>
                      </a:endParaRPr>
                    </a:p>
                    <a:p>
                      <a:pPr marL="0" marR="0" lvl="0" indent="0" algn="l" rtl="0">
                        <a:lnSpc>
                          <a:spcPct val="100000"/>
                        </a:lnSpc>
                        <a:spcBef>
                          <a:spcPts val="0"/>
                        </a:spcBef>
                        <a:spcAft>
                          <a:spcPts val="0"/>
                        </a:spcAft>
                        <a:buClr>
                          <a:srgbClr val="000000"/>
                        </a:buClr>
                        <a:buSzPts val="1000"/>
                        <a:buFont typeface="Arial"/>
                        <a:buNone/>
                      </a:pPr>
                      <a:r>
                        <a:rPr lang="es-ES" sz="1000" u="none" strike="noStrike" cap="none">
                          <a:latin typeface="Barlow"/>
                          <a:ea typeface="Barlow"/>
                          <a:cs typeface="Barlow"/>
                          <a:sym typeface="Barlow"/>
                        </a:rPr>
                        <a:t>(20 %)</a:t>
                      </a:r>
                      <a:endParaRPr sz="1000" u="none" strike="noStrike" cap="none">
                        <a:latin typeface="Barlow"/>
                        <a:ea typeface="Barlow"/>
                        <a:cs typeface="Barlow"/>
                        <a:sym typeface="Barlow"/>
                      </a:endParaRPr>
                    </a:p>
                    <a:p>
                      <a:pPr marL="0" marR="0" lvl="0" indent="0" algn="l" rtl="0">
                        <a:lnSpc>
                          <a:spcPct val="100000"/>
                        </a:lnSpc>
                        <a:spcBef>
                          <a:spcPts val="0"/>
                        </a:spcBef>
                        <a:spcAft>
                          <a:spcPts val="0"/>
                        </a:spcAft>
                        <a:buClr>
                          <a:srgbClr val="000000"/>
                        </a:buClr>
                        <a:buSzPts val="300"/>
                        <a:buFont typeface="Arial"/>
                        <a:buNone/>
                      </a:pPr>
                      <a:endParaRPr sz="300" u="none" strike="noStrike" cap="none">
                        <a:latin typeface="Barlow"/>
                        <a:ea typeface="Barlow"/>
                        <a:cs typeface="Barlow"/>
                        <a:sym typeface="Barlow"/>
                      </a:endParaRPr>
                    </a:p>
                    <a:p>
                      <a:pPr marL="0" marR="0" lvl="0" indent="0" algn="l" rtl="0">
                        <a:lnSpc>
                          <a:spcPct val="100000"/>
                        </a:lnSpc>
                        <a:spcBef>
                          <a:spcPts val="0"/>
                        </a:spcBef>
                        <a:spcAft>
                          <a:spcPts val="0"/>
                        </a:spcAft>
                        <a:buClr>
                          <a:srgbClr val="000000"/>
                        </a:buClr>
                        <a:buSzPts val="600"/>
                        <a:buFont typeface="Arial"/>
                        <a:buNone/>
                      </a:pPr>
                      <a:r>
                        <a:rPr lang="es-ES" sz="600" u="none" strike="noStrike" cap="none">
                          <a:latin typeface="Barlow"/>
                          <a:ea typeface="Barlow"/>
                          <a:cs typeface="Barlow"/>
                          <a:sym typeface="Barlow"/>
                        </a:rPr>
                        <a:t>La qualité de la communication et de l’écoute sont évaluées.</a:t>
                      </a:r>
                      <a:endParaRPr sz="600" u="none" strike="noStrike" cap="none">
                        <a:latin typeface="Barlow"/>
                        <a:ea typeface="Barlow"/>
                        <a:cs typeface="Barlow"/>
                        <a:sym typeface="Barlow"/>
                      </a:endParaRPr>
                    </a:p>
                  </a:txBody>
                  <a:tcPr marL="91425" marR="91425" marT="91425" marB="91425"/>
                </a:tc>
                <a:tc gridSpan="2">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solidFill>
                            <a:schemeClr val="dk1"/>
                          </a:solidFill>
                        </a:rPr>
                        <a:t>✓</a:t>
                      </a: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hMerge="1">
                  <a:txBody>
                    <a:bodyPr/>
                    <a:lstStyle/>
                    <a:p>
                      <a:endParaRPr lang="fr-FR"/>
                    </a:p>
                  </a:txBody>
                  <a:tcPr/>
                </a:tc>
                <a:tc gridSpan="2">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solidFill>
                            <a:schemeClr val="dk1"/>
                          </a:solidFill>
                        </a:rPr>
                        <a:t>S</a:t>
                      </a:r>
                      <a:endParaRPr sz="1400" u="none" strike="noStrike" cap="none">
                        <a:solidFill>
                          <a:schemeClr val="dk1"/>
                        </a:solidFill>
                      </a:endParaRPr>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hMerge="1">
                  <a:txBody>
                    <a:bodyPr/>
                    <a:lstStyle/>
                    <a:p>
                      <a:endParaRPr lang="fr-FR"/>
                    </a:p>
                  </a:txBody>
                  <a:tcPr/>
                </a:tc>
                <a:tc>
                  <a:txBody>
                    <a:bodyPr/>
                    <a:lstStyle/>
                    <a:p>
                      <a:pPr marL="0" marR="0" lvl="0" indent="0" algn="l" rtl="0">
                        <a:lnSpc>
                          <a:spcPct val="100000"/>
                        </a:lnSpc>
                        <a:spcBef>
                          <a:spcPts val="0"/>
                        </a:spcBef>
                        <a:spcAft>
                          <a:spcPts val="0"/>
                        </a:spcAft>
                        <a:buClr>
                          <a:srgbClr val="000000"/>
                        </a:buClr>
                        <a:buSzPts val="1000"/>
                        <a:buFont typeface="Arial"/>
                        <a:buNone/>
                      </a:pPr>
                      <a:r>
                        <a:rPr lang="es-ES" sz="1000" u="none" strike="noStrike" cap="none">
                          <a:latin typeface="Barlow"/>
                          <a:ea typeface="Barlow"/>
                          <a:cs typeface="Barlow"/>
                          <a:sym typeface="Barlow"/>
                        </a:rPr>
                        <a:t>Prise de parole préparée (exposé oral préparé en classe, démonstration), prise de parole spontanée (causerie, discussion collective, entretien, cercle de lecture, discussion en sous-groupe, entrevue, débat, balado, saynète, improvisation).</a:t>
                      </a:r>
                      <a:endParaRPr sz="1000" u="none" strike="noStrike" cap="none">
                        <a:latin typeface="Barlow"/>
                        <a:ea typeface="Barlow"/>
                        <a:cs typeface="Barlow"/>
                        <a:sym typeface="Barlow"/>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742925">
                <a:tc rowSpan="2">
                  <a:txBody>
                    <a:bodyPr/>
                    <a:lstStyle/>
                    <a:p>
                      <a:pPr marL="0" marR="0" lvl="0" indent="0" algn="ctr" rtl="0">
                        <a:lnSpc>
                          <a:spcPct val="100000"/>
                        </a:lnSpc>
                        <a:spcBef>
                          <a:spcPts val="0"/>
                        </a:spcBef>
                        <a:spcAft>
                          <a:spcPts val="0"/>
                        </a:spcAft>
                        <a:buClr>
                          <a:srgbClr val="000000"/>
                        </a:buClr>
                        <a:buSzPts val="1300"/>
                        <a:buFont typeface="Arial"/>
                        <a:buNone/>
                      </a:pPr>
                      <a:r>
                        <a:rPr lang="es-ES" sz="1300" u="none" strike="noStrike" cap="none">
                          <a:latin typeface="Barlow"/>
                          <a:ea typeface="Barlow"/>
                          <a:cs typeface="Barlow"/>
                          <a:sym typeface="Barlow"/>
                        </a:rPr>
                        <a:t>Mathématique</a:t>
                      </a:r>
                      <a:endParaRPr sz="1300" u="none" strike="noStrike" cap="none">
                        <a:latin typeface="Barlow"/>
                        <a:ea typeface="Barlow"/>
                        <a:cs typeface="Barlow"/>
                        <a:sym typeface="Barlow"/>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s-ES" sz="1000" u="none" strike="noStrike" cap="none">
                          <a:latin typeface="Barlow"/>
                          <a:ea typeface="Barlow"/>
                          <a:cs typeface="Barlow"/>
                          <a:sym typeface="Barlow"/>
                        </a:rPr>
                        <a:t>Résoudre une situation-problème (30%)</a:t>
                      </a:r>
                      <a:endParaRPr sz="1000" u="none" strike="noStrike" cap="none">
                        <a:latin typeface="Barlow"/>
                        <a:ea typeface="Barlow"/>
                        <a:cs typeface="Barlow"/>
                        <a:sym typeface="Barlow"/>
                      </a:endParaRPr>
                    </a:p>
                    <a:p>
                      <a:pPr marL="0" marR="0" lvl="0" indent="0" algn="l" rtl="0">
                        <a:lnSpc>
                          <a:spcPct val="100000"/>
                        </a:lnSpc>
                        <a:spcBef>
                          <a:spcPts val="0"/>
                        </a:spcBef>
                        <a:spcAft>
                          <a:spcPts val="0"/>
                        </a:spcAft>
                        <a:buClr>
                          <a:srgbClr val="000000"/>
                        </a:buClr>
                        <a:buSzPts val="300"/>
                        <a:buFont typeface="Arial"/>
                        <a:buNone/>
                      </a:pPr>
                      <a:endParaRPr sz="300" u="none" strike="noStrike" cap="none">
                        <a:latin typeface="Barlow"/>
                        <a:ea typeface="Barlow"/>
                        <a:cs typeface="Barlow"/>
                        <a:sym typeface="Barlow"/>
                      </a:endParaRPr>
                    </a:p>
                    <a:p>
                      <a:pPr marL="0" marR="0" lvl="0" indent="0" algn="just" rtl="0">
                        <a:lnSpc>
                          <a:spcPct val="100000"/>
                        </a:lnSpc>
                        <a:spcBef>
                          <a:spcPts val="0"/>
                        </a:spcBef>
                        <a:spcAft>
                          <a:spcPts val="0"/>
                        </a:spcAft>
                        <a:buClr>
                          <a:schemeClr val="dk1"/>
                        </a:buClr>
                        <a:buSzPts val="1100"/>
                        <a:buFont typeface="Arial"/>
                        <a:buNone/>
                      </a:pPr>
                      <a:r>
                        <a:rPr lang="es-ES" sz="600" u="none" strike="noStrike" cap="none">
                          <a:solidFill>
                            <a:schemeClr val="dk1"/>
                          </a:solidFill>
                          <a:latin typeface="Barlow"/>
                          <a:ea typeface="Barlow"/>
                          <a:cs typeface="Barlow"/>
                          <a:sym typeface="Barlow"/>
                        </a:rPr>
                        <a:t>Tâche qui pose une problématique pour laquelle les élèves n’ont pas de solution évidente et pour laquelle ils doivent découvrir ou inventer des pistes pour arriver à la résoudre.</a:t>
                      </a:r>
                      <a:endParaRPr sz="600" i="1" u="none" strike="noStrike" cap="none">
                        <a:latin typeface="Barlow"/>
                        <a:ea typeface="Barlow"/>
                        <a:cs typeface="Barlow"/>
                        <a:sym typeface="Barlow"/>
                      </a:endParaRPr>
                    </a:p>
                  </a:txBody>
                  <a:tcPr marL="91425" marR="91425" marT="91425" marB="91425"/>
                </a:tc>
                <a:tc gridSpan="2">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solidFill>
                            <a:schemeClr val="dk1"/>
                          </a:solidFill>
                        </a:rPr>
                        <a:t>✓</a:t>
                      </a: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hMerge="1">
                  <a:txBody>
                    <a:bodyPr/>
                    <a:lstStyle/>
                    <a:p>
                      <a:endParaRPr lang="fr-FR"/>
                    </a:p>
                  </a:txBody>
                  <a:tcPr/>
                </a:tc>
                <a:tc gridSpan="2">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solidFill>
                            <a:schemeClr val="dk1"/>
                          </a:solidFill>
                        </a:rPr>
                        <a:t>S</a:t>
                      </a:r>
                      <a:endParaRPr sz="1400" u="none" strike="noStrike" cap="none">
                        <a:solidFill>
                          <a:schemeClr val="dk1"/>
                        </a:solidFill>
                      </a:endParaRPr>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R w="9525" cap="flat" cmpd="sng">
                      <a:solidFill>
                        <a:srgbClr val="9E9E9E"/>
                      </a:solidFill>
                      <a:prstDash val="solid"/>
                      <a:round/>
                      <a:headEnd type="none" w="sm" len="sm"/>
                      <a:tailEnd type="none" w="sm" len="sm"/>
                    </a:lnR>
                  </a:tcPr>
                </a:tc>
                <a:tc hMerge="1">
                  <a:txBody>
                    <a:bodyPr/>
                    <a:lstStyle/>
                    <a:p>
                      <a:endParaRPr lang="fr-FR"/>
                    </a:p>
                  </a:txBody>
                  <a:tcPr/>
                </a:tc>
                <a:tc>
                  <a:txBody>
                    <a:bodyPr/>
                    <a:lstStyle/>
                    <a:p>
                      <a:pPr marL="0" marR="0" lvl="0" indent="0" algn="l" rtl="0">
                        <a:lnSpc>
                          <a:spcPct val="100000"/>
                        </a:lnSpc>
                        <a:spcBef>
                          <a:spcPts val="0"/>
                        </a:spcBef>
                        <a:spcAft>
                          <a:spcPts val="0"/>
                        </a:spcAft>
                        <a:buClr>
                          <a:srgbClr val="000000"/>
                        </a:buClr>
                        <a:buSzPts val="1000"/>
                        <a:buFont typeface="Arial"/>
                        <a:buNone/>
                      </a:pPr>
                      <a:r>
                        <a:rPr lang="es-ES" sz="1000" u="none" strike="noStrike" cap="none">
                          <a:solidFill>
                            <a:srgbClr val="000000"/>
                          </a:solidFill>
                          <a:latin typeface="Barlow"/>
                          <a:ea typeface="Barlow"/>
                          <a:cs typeface="Barlow"/>
                          <a:sym typeface="Barlow"/>
                        </a:rPr>
                        <a:t>Situation-problème sous forme conventionnelle, situation authentique (ex.: préparer un </a:t>
                      </a:r>
                      <a:r>
                        <a:rPr lang="es-ES" sz="1000" u="none" strike="noStrike" cap="none">
                          <a:latin typeface="Barlow"/>
                          <a:ea typeface="Barlow"/>
                          <a:cs typeface="Barlow"/>
                          <a:sym typeface="Barlow"/>
                        </a:rPr>
                        <a:t>dîner</a:t>
                      </a:r>
                      <a:r>
                        <a:rPr lang="es-ES" sz="1000" u="none" strike="noStrike" cap="none">
                          <a:solidFill>
                            <a:srgbClr val="000000"/>
                          </a:solidFill>
                          <a:latin typeface="Barlow"/>
                          <a:ea typeface="Barlow"/>
                          <a:cs typeface="Barlow"/>
                          <a:sym typeface="Barlow"/>
                        </a:rPr>
                        <a:t> pour la classe), projet créatif impliquant des contraintes mathématiques (ex.: créer un robot), tâche où l’élève doit inventer un problème mathématique en respectant une liste de contraintes ou de consignes, problème ouvert, etc.</a:t>
                      </a:r>
                      <a:endParaRPr sz="1000" u="none" strike="noStrike" cap="none">
                        <a:solidFill>
                          <a:srgbClr val="000000"/>
                        </a:solidFill>
                        <a:latin typeface="Barlow"/>
                        <a:ea typeface="Barlow"/>
                        <a:cs typeface="Barlow"/>
                        <a:sym typeface="Barlow"/>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809600">
                <a:tc vMerge="1">
                  <a:txBody>
                    <a:bodyPr/>
                    <a:lstStyle/>
                    <a:p>
                      <a:endParaRPr lang="fr-FR"/>
                    </a:p>
                  </a:txBody>
                  <a:tcPr/>
                </a:tc>
                <a:tc>
                  <a:txBody>
                    <a:bodyPr/>
                    <a:lstStyle/>
                    <a:p>
                      <a:pPr marL="0" marR="0" lvl="0" indent="0" algn="l" rtl="0">
                        <a:lnSpc>
                          <a:spcPct val="100000"/>
                        </a:lnSpc>
                        <a:spcBef>
                          <a:spcPts val="0"/>
                        </a:spcBef>
                        <a:spcAft>
                          <a:spcPts val="0"/>
                        </a:spcAft>
                        <a:buClr>
                          <a:srgbClr val="000000"/>
                        </a:buClr>
                        <a:buSzPts val="1000"/>
                        <a:buFont typeface="Arial"/>
                        <a:buNone/>
                      </a:pPr>
                      <a:r>
                        <a:rPr lang="es-ES" sz="1000" u="none" strike="noStrike" cap="none">
                          <a:latin typeface="Barlow"/>
                          <a:ea typeface="Barlow"/>
                          <a:cs typeface="Barlow"/>
                          <a:sym typeface="Barlow"/>
                        </a:rPr>
                        <a:t>Utiliser un raisonnement mathématique (70 %)</a:t>
                      </a:r>
                      <a:endParaRPr sz="1000" u="none" strike="noStrike" cap="none">
                        <a:latin typeface="Barlow"/>
                        <a:ea typeface="Barlow"/>
                        <a:cs typeface="Barlow"/>
                        <a:sym typeface="Barlow"/>
                      </a:endParaRPr>
                    </a:p>
                    <a:p>
                      <a:pPr marL="0" marR="0" lvl="0" indent="0" algn="l" rtl="0">
                        <a:lnSpc>
                          <a:spcPct val="100000"/>
                        </a:lnSpc>
                        <a:spcBef>
                          <a:spcPts val="0"/>
                        </a:spcBef>
                        <a:spcAft>
                          <a:spcPts val="0"/>
                        </a:spcAft>
                        <a:buClr>
                          <a:srgbClr val="000000"/>
                        </a:buClr>
                        <a:buSzPts val="300"/>
                        <a:buFont typeface="Arial"/>
                        <a:buNone/>
                      </a:pPr>
                      <a:endParaRPr sz="300" u="none" strike="noStrike" cap="none">
                        <a:latin typeface="Barlow"/>
                        <a:ea typeface="Barlow"/>
                        <a:cs typeface="Barlow"/>
                        <a:sym typeface="Barlow"/>
                      </a:endParaRPr>
                    </a:p>
                    <a:p>
                      <a:pPr marL="0" marR="0" lvl="0" indent="0" algn="just" rtl="0">
                        <a:lnSpc>
                          <a:spcPct val="100000"/>
                        </a:lnSpc>
                        <a:spcBef>
                          <a:spcPts val="0"/>
                        </a:spcBef>
                        <a:spcAft>
                          <a:spcPts val="0"/>
                        </a:spcAft>
                        <a:buClr>
                          <a:schemeClr val="dk1"/>
                        </a:buClr>
                        <a:buSzPts val="1100"/>
                        <a:buFont typeface="Arial"/>
                        <a:buNone/>
                      </a:pPr>
                      <a:r>
                        <a:rPr lang="es-ES" sz="600" u="none" strike="noStrike" cap="none">
                          <a:solidFill>
                            <a:schemeClr val="dk1"/>
                          </a:solidFill>
                          <a:latin typeface="Barlow"/>
                          <a:ea typeface="Barlow"/>
                          <a:cs typeface="Barlow"/>
                          <a:sym typeface="Barlow"/>
                        </a:rPr>
                        <a:t>Tâche qui privilégie l’explicitation du raisonnement mathématique et qui demande d’organiser et d’appliquer des concepts et des processus mathématiques. Tâche qui permet de vérifier la compréhension des concepts et des processus.</a:t>
                      </a:r>
                      <a:endParaRPr sz="600" u="none" strike="noStrike" cap="none">
                        <a:latin typeface="Barlow"/>
                        <a:ea typeface="Barlow"/>
                        <a:cs typeface="Barlow"/>
                        <a:sym typeface="Barlow"/>
                      </a:endParaRPr>
                    </a:p>
                  </a:txBody>
                  <a:tcPr marL="91425" marR="91425" marT="91425" marB="91425"/>
                </a:tc>
                <a:tc gridSpan="2">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solidFill>
                            <a:schemeClr val="dk1"/>
                          </a:solidFill>
                        </a:rPr>
                        <a:t>✓</a:t>
                      </a: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hMerge="1">
                  <a:txBody>
                    <a:bodyPr/>
                    <a:lstStyle/>
                    <a:p>
                      <a:endParaRPr lang="fr-FR"/>
                    </a:p>
                  </a:txBody>
                  <a:tcPr/>
                </a:tc>
                <a:tc gridSpan="2">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solidFill>
                            <a:schemeClr val="dk1"/>
                          </a:solidFill>
                        </a:rPr>
                        <a:t>S</a:t>
                      </a:r>
                      <a:endParaRPr sz="1400" u="none" strike="noStrike" cap="none">
                        <a:solidFill>
                          <a:schemeClr val="dk1"/>
                        </a:solidFill>
                      </a:endParaRPr>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R w="9525" cap="flat" cmpd="sng">
                      <a:solidFill>
                        <a:srgbClr val="9E9E9E"/>
                      </a:solidFill>
                      <a:prstDash val="solid"/>
                      <a:round/>
                      <a:headEnd type="none" w="sm" len="sm"/>
                      <a:tailEnd type="none" w="sm" len="sm"/>
                    </a:lnR>
                  </a:tcPr>
                </a:tc>
                <a:tc hMerge="1">
                  <a:txBody>
                    <a:bodyPr/>
                    <a:lstStyle/>
                    <a:p>
                      <a:endParaRPr lang="fr-FR"/>
                    </a:p>
                  </a:txBody>
                  <a:tcPr/>
                </a:tc>
                <a:tc>
                  <a:txBody>
                    <a:bodyPr/>
                    <a:lstStyle/>
                    <a:p>
                      <a:pPr marL="0" marR="0" lvl="0" indent="0" algn="l" rtl="0">
                        <a:lnSpc>
                          <a:spcPct val="100000"/>
                        </a:lnSpc>
                        <a:spcBef>
                          <a:spcPts val="0"/>
                        </a:spcBef>
                        <a:spcAft>
                          <a:spcPts val="0"/>
                        </a:spcAft>
                        <a:buClr>
                          <a:srgbClr val="000000"/>
                        </a:buClr>
                        <a:buSzPts val="1000"/>
                        <a:buFont typeface="Arial"/>
                        <a:buNone/>
                      </a:pPr>
                      <a:r>
                        <a:rPr lang="es-ES" sz="1000" u="none" strike="noStrike" cap="none">
                          <a:solidFill>
                            <a:srgbClr val="000000"/>
                          </a:solidFill>
                          <a:latin typeface="Barlow"/>
                          <a:ea typeface="Barlow"/>
                          <a:cs typeface="Barlow"/>
                          <a:sym typeface="Barlow"/>
                        </a:rPr>
                        <a:t>Situation d’application sous forme conventionnelle, problème ouvert, entretien mathématique, petits problèmes écrits, photo-problème, questionnaire, etc.</a:t>
                      </a:r>
                      <a:endParaRPr sz="1000" u="none" strike="noStrike" cap="none">
                        <a:latin typeface="Barlow"/>
                        <a:ea typeface="Barlow"/>
                        <a:cs typeface="Barlow"/>
                        <a:sym typeface="Barlow"/>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cxnSp>
        <p:nvCxnSpPr>
          <p:cNvPr id="227" name="Google Shape;227;p4"/>
          <p:cNvCxnSpPr/>
          <p:nvPr/>
        </p:nvCxnSpPr>
        <p:spPr>
          <a:xfrm>
            <a:off x="468068" y="1196670"/>
            <a:ext cx="5315700" cy="3000"/>
          </a:xfrm>
          <a:prstGeom prst="straightConnector1">
            <a:avLst/>
          </a:prstGeom>
          <a:noFill/>
          <a:ln w="19050" cap="flat" cmpd="sng">
            <a:solidFill>
              <a:srgbClr val="7DC39E"/>
            </a:solidFill>
            <a:prstDash val="solid"/>
            <a:miter lim="800000"/>
            <a:headEnd type="none" w="sm" len="sm"/>
            <a:tailEnd type="none" w="sm" len="sm"/>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5"/>
          <p:cNvSpPr txBox="1"/>
          <p:nvPr/>
        </p:nvSpPr>
        <p:spPr>
          <a:xfrm>
            <a:off x="326581" y="242600"/>
            <a:ext cx="69885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s-ES" sz="3200" b="0" i="0" u="none" strike="noStrike" cap="none">
                <a:solidFill>
                  <a:srgbClr val="3F3F3F"/>
                </a:solidFill>
                <a:latin typeface="Barlow"/>
                <a:ea typeface="Barlow"/>
                <a:cs typeface="Barlow"/>
                <a:sym typeface="Barlow"/>
              </a:rPr>
              <a:t>Les compétences évaluées</a:t>
            </a:r>
            <a:endParaRPr sz="1400" b="0" i="0" u="none" strike="noStrike" cap="none">
              <a:solidFill>
                <a:srgbClr val="000000"/>
              </a:solidFill>
              <a:latin typeface="Arial"/>
              <a:ea typeface="Arial"/>
              <a:cs typeface="Arial"/>
              <a:sym typeface="Arial"/>
            </a:endParaRPr>
          </a:p>
        </p:txBody>
      </p:sp>
      <p:sp>
        <p:nvSpPr>
          <p:cNvPr id="233" name="Google Shape;233;p5"/>
          <p:cNvSpPr txBox="1"/>
          <p:nvPr/>
        </p:nvSpPr>
        <p:spPr>
          <a:xfrm>
            <a:off x="391848" y="827375"/>
            <a:ext cx="57042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1800" b="1" i="0" u="none" strike="noStrike" cap="none">
                <a:solidFill>
                  <a:srgbClr val="3F3F3F"/>
                </a:solidFill>
                <a:latin typeface="Barlow"/>
                <a:ea typeface="Barlow"/>
                <a:cs typeface="Barlow"/>
                <a:sym typeface="Barlow"/>
              </a:rPr>
              <a:t>6</a:t>
            </a:r>
            <a:r>
              <a:rPr lang="es-ES" sz="1800" b="1" i="0" u="none" strike="noStrike" cap="none" baseline="30000">
                <a:solidFill>
                  <a:srgbClr val="3F3F3F"/>
                </a:solidFill>
                <a:latin typeface="Barlow"/>
                <a:ea typeface="Barlow"/>
                <a:cs typeface="Barlow"/>
                <a:sym typeface="Barlow"/>
              </a:rPr>
              <a:t>e</a:t>
            </a:r>
            <a:r>
              <a:rPr lang="es-ES" sz="1800" b="1" i="0" u="none" strike="noStrike" cap="none">
                <a:solidFill>
                  <a:srgbClr val="3F3F3F"/>
                </a:solidFill>
                <a:latin typeface="Barlow"/>
                <a:ea typeface="Barlow"/>
                <a:cs typeface="Barlow"/>
                <a:sym typeface="Barlow"/>
              </a:rPr>
              <a:t> année - Gr. d’anglais intensif (Gr. B 5 mois/5 mois) </a:t>
            </a:r>
            <a:endParaRPr sz="1400" b="1" i="0" u="none" strike="noStrike" cap="none">
              <a:solidFill>
                <a:srgbClr val="000000"/>
              </a:solidFill>
              <a:latin typeface="Arial"/>
              <a:ea typeface="Arial"/>
              <a:cs typeface="Arial"/>
              <a:sym typeface="Arial"/>
            </a:endParaRPr>
          </a:p>
        </p:txBody>
      </p:sp>
      <p:graphicFrame>
        <p:nvGraphicFramePr>
          <p:cNvPr id="234" name="Google Shape;234;p5"/>
          <p:cNvGraphicFramePr/>
          <p:nvPr/>
        </p:nvGraphicFramePr>
        <p:xfrm>
          <a:off x="399600" y="1314000"/>
          <a:ext cx="3000000" cy="3000000"/>
        </p:xfrm>
        <a:graphic>
          <a:graphicData uri="http://schemas.openxmlformats.org/drawingml/2006/table">
            <a:tbl>
              <a:tblPr>
                <a:noFill/>
                <a:tableStyleId>{67F606BB-E3B0-4192-B862-280D9DABE568}</a:tableStyleId>
              </a:tblPr>
              <a:tblGrid>
                <a:gridCol w="1321000">
                  <a:extLst>
                    <a:ext uri="{9D8B030D-6E8A-4147-A177-3AD203B41FA5}">
                      <a16:colId xmlns:a16="http://schemas.microsoft.com/office/drawing/2014/main" val="20000"/>
                    </a:ext>
                  </a:extLst>
                </a:gridCol>
                <a:gridCol w="2134000">
                  <a:extLst>
                    <a:ext uri="{9D8B030D-6E8A-4147-A177-3AD203B41FA5}">
                      <a16:colId xmlns:a16="http://schemas.microsoft.com/office/drawing/2014/main" val="20001"/>
                    </a:ext>
                  </a:extLst>
                </a:gridCol>
                <a:gridCol w="803450">
                  <a:extLst>
                    <a:ext uri="{9D8B030D-6E8A-4147-A177-3AD203B41FA5}">
                      <a16:colId xmlns:a16="http://schemas.microsoft.com/office/drawing/2014/main" val="20002"/>
                    </a:ext>
                  </a:extLst>
                </a:gridCol>
                <a:gridCol w="803450">
                  <a:extLst>
                    <a:ext uri="{9D8B030D-6E8A-4147-A177-3AD203B41FA5}">
                      <a16:colId xmlns:a16="http://schemas.microsoft.com/office/drawing/2014/main" val="20003"/>
                    </a:ext>
                  </a:extLst>
                </a:gridCol>
                <a:gridCol w="803450">
                  <a:extLst>
                    <a:ext uri="{9D8B030D-6E8A-4147-A177-3AD203B41FA5}">
                      <a16:colId xmlns:a16="http://schemas.microsoft.com/office/drawing/2014/main" val="20004"/>
                    </a:ext>
                  </a:extLst>
                </a:gridCol>
                <a:gridCol w="803450">
                  <a:extLst>
                    <a:ext uri="{9D8B030D-6E8A-4147-A177-3AD203B41FA5}">
                      <a16:colId xmlns:a16="http://schemas.microsoft.com/office/drawing/2014/main" val="20005"/>
                    </a:ext>
                  </a:extLst>
                </a:gridCol>
                <a:gridCol w="4618350">
                  <a:extLst>
                    <a:ext uri="{9D8B030D-6E8A-4147-A177-3AD203B41FA5}">
                      <a16:colId xmlns:a16="http://schemas.microsoft.com/office/drawing/2014/main" val="20006"/>
                    </a:ext>
                  </a:extLst>
                </a:gridCol>
              </a:tblGrid>
              <a:tr h="678150">
                <a:tc>
                  <a:txBody>
                    <a:bodyPr/>
                    <a:lstStyle/>
                    <a:p>
                      <a:pPr marL="0" marR="0" lvl="0" indent="0" algn="ctr" rtl="0">
                        <a:lnSpc>
                          <a:spcPct val="100000"/>
                        </a:lnSpc>
                        <a:spcBef>
                          <a:spcPts val="0"/>
                        </a:spcBef>
                        <a:spcAft>
                          <a:spcPts val="0"/>
                        </a:spcAft>
                        <a:buClr>
                          <a:srgbClr val="000000"/>
                        </a:buClr>
                        <a:buSzPts val="1300"/>
                        <a:buFont typeface="Arial"/>
                        <a:buNone/>
                      </a:pPr>
                      <a:r>
                        <a:rPr lang="es-ES" sz="1300" u="none" strike="noStrike" cap="none">
                          <a:latin typeface="Barlow"/>
                          <a:ea typeface="Barlow"/>
                          <a:cs typeface="Barlow"/>
                          <a:sym typeface="Barlow"/>
                        </a:rPr>
                        <a:t>Disciplines</a:t>
                      </a:r>
                      <a:endParaRPr sz="1300" u="none" strike="noStrike" cap="none">
                        <a:latin typeface="Barlow"/>
                        <a:ea typeface="Barlow"/>
                        <a:cs typeface="Barlow"/>
                        <a:sym typeface="Barlow"/>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300"/>
                        <a:buFont typeface="Arial"/>
                        <a:buNone/>
                      </a:pPr>
                      <a:r>
                        <a:rPr lang="es-ES" sz="1300" u="none" strike="noStrike" cap="none">
                          <a:latin typeface="Barlow"/>
                          <a:ea typeface="Barlow"/>
                          <a:cs typeface="Barlow"/>
                          <a:sym typeface="Barlow"/>
                        </a:rPr>
                        <a:t>Compétences</a:t>
                      </a:r>
                      <a:endParaRPr sz="1300" u="none" strike="noStrike" cap="none">
                        <a:latin typeface="Barlow"/>
                        <a:ea typeface="Barlow"/>
                        <a:cs typeface="Barlow"/>
                        <a:sym typeface="Barlow"/>
                      </a:endParaRPr>
                    </a:p>
                  </a:txBody>
                  <a:tcPr marL="91425" marR="91425" marT="91425" marB="91425">
                    <a:lnB w="9525" cap="flat" cmpd="sng">
                      <a:solidFill>
                        <a:srgbClr val="9E9E9E"/>
                      </a:solidFill>
                      <a:prstDash val="solid"/>
                      <a:round/>
                      <a:headEnd type="none" w="sm" len="sm"/>
                      <a:tailEnd type="none" w="sm" len="sm"/>
                    </a:lnB>
                  </a:tcPr>
                </a:tc>
                <a:tc gridSpan="2">
                  <a:txBody>
                    <a:bodyPr/>
                    <a:lstStyle/>
                    <a:p>
                      <a:pPr marL="0" marR="0" lvl="0" indent="0" algn="ctr" rtl="0">
                        <a:lnSpc>
                          <a:spcPct val="100000"/>
                        </a:lnSpc>
                        <a:spcBef>
                          <a:spcPts val="0"/>
                        </a:spcBef>
                        <a:spcAft>
                          <a:spcPts val="0"/>
                        </a:spcAft>
                        <a:buClr>
                          <a:srgbClr val="000000"/>
                        </a:buClr>
                        <a:buSzPts val="1300"/>
                        <a:buFont typeface="Arial"/>
                        <a:buNone/>
                      </a:pPr>
                      <a:r>
                        <a:rPr lang="es-ES" sz="1300" u="none" strike="noStrike" cap="none">
                          <a:latin typeface="Barlow"/>
                          <a:ea typeface="Barlow"/>
                          <a:cs typeface="Barlow"/>
                          <a:sym typeface="Barlow"/>
                        </a:rPr>
                        <a:t>1</a:t>
                      </a:r>
                      <a:r>
                        <a:rPr lang="es-ES" sz="1300" u="none" strike="noStrike" cap="none" baseline="30000">
                          <a:latin typeface="Barlow"/>
                          <a:ea typeface="Barlow"/>
                          <a:cs typeface="Barlow"/>
                          <a:sym typeface="Barlow"/>
                        </a:rPr>
                        <a:t>re</a:t>
                      </a:r>
                      <a:r>
                        <a:rPr lang="es-ES" sz="1300" u="none" strike="noStrike" cap="none">
                          <a:latin typeface="Barlow"/>
                          <a:ea typeface="Barlow"/>
                          <a:cs typeface="Barlow"/>
                          <a:sym typeface="Barlow"/>
                        </a:rPr>
                        <a:t> session</a:t>
                      </a:r>
                      <a:endParaRPr sz="1300" u="none" strike="noStrike" cap="none">
                        <a:latin typeface="Barlow"/>
                        <a:ea typeface="Barlow"/>
                        <a:cs typeface="Barlow"/>
                        <a:sym typeface="Barlow"/>
                      </a:endParaRPr>
                    </a:p>
                    <a:p>
                      <a:pPr marL="0" marR="0" lvl="0" indent="0" algn="ctr" rtl="0">
                        <a:lnSpc>
                          <a:spcPct val="100000"/>
                        </a:lnSpc>
                        <a:spcBef>
                          <a:spcPts val="0"/>
                        </a:spcBef>
                        <a:spcAft>
                          <a:spcPts val="0"/>
                        </a:spcAft>
                        <a:buClr>
                          <a:srgbClr val="000000"/>
                        </a:buClr>
                        <a:buSzPts val="1100"/>
                        <a:buFont typeface="Arial"/>
                        <a:buNone/>
                      </a:pPr>
                      <a:r>
                        <a:rPr lang="es-ES" sz="1100" u="none" strike="noStrike" cap="none">
                          <a:latin typeface="Barlow"/>
                          <a:ea typeface="Barlow"/>
                          <a:cs typeface="Barlow"/>
                          <a:sym typeface="Barlow"/>
                        </a:rPr>
                        <a:t>(100 %)</a:t>
                      </a:r>
                      <a:endParaRPr sz="1100" u="none" strike="noStrike" cap="none">
                        <a:latin typeface="Barlow"/>
                        <a:ea typeface="Barlow"/>
                        <a:cs typeface="Barlow"/>
                        <a:sym typeface="Barlow"/>
                      </a:endParaRPr>
                    </a:p>
                    <a:p>
                      <a:pPr marL="0" marR="0" lvl="0" indent="0" algn="ctr" rtl="0">
                        <a:lnSpc>
                          <a:spcPct val="100000"/>
                        </a:lnSpc>
                        <a:spcBef>
                          <a:spcPts val="0"/>
                        </a:spcBef>
                        <a:spcAft>
                          <a:spcPts val="0"/>
                        </a:spcAft>
                        <a:buClr>
                          <a:srgbClr val="000000"/>
                        </a:buClr>
                        <a:buSzPts val="1100"/>
                        <a:buFont typeface="Arial"/>
                        <a:buNone/>
                      </a:pPr>
                      <a:endParaRPr sz="1100" u="none" strike="noStrike" cap="none">
                        <a:highlight>
                          <a:srgbClr val="FFFF00"/>
                        </a:highlight>
                        <a:latin typeface="Barlow"/>
                        <a:ea typeface="Barlow"/>
                        <a:cs typeface="Barlow"/>
                        <a:sym typeface="Barlow"/>
                      </a:endParaRPr>
                    </a:p>
                  </a:txBody>
                  <a:tcPr marL="91425" marR="91425" marT="91425" marB="91425"/>
                </a:tc>
                <a:tc hMerge="1">
                  <a:txBody>
                    <a:bodyPr/>
                    <a:lstStyle/>
                    <a:p>
                      <a:endParaRPr lang="fr-FR"/>
                    </a:p>
                  </a:txBody>
                  <a:tcPr/>
                </a:tc>
                <a:tc gridSpan="2">
                  <a:txBody>
                    <a:bodyPr/>
                    <a:lstStyle/>
                    <a:p>
                      <a:pPr marL="0" marR="0" lvl="0" indent="0" algn="ctr" rtl="0">
                        <a:lnSpc>
                          <a:spcPct val="100000"/>
                        </a:lnSpc>
                        <a:spcBef>
                          <a:spcPts val="0"/>
                        </a:spcBef>
                        <a:spcAft>
                          <a:spcPts val="0"/>
                        </a:spcAft>
                        <a:buClr>
                          <a:srgbClr val="000000"/>
                        </a:buClr>
                        <a:buSzPts val="1300"/>
                        <a:buFont typeface="Arial"/>
                        <a:buNone/>
                      </a:pPr>
                      <a:r>
                        <a:rPr lang="es-ES" sz="1300" u="none" strike="noStrike" cap="none">
                          <a:latin typeface="Barlow"/>
                          <a:ea typeface="Barlow"/>
                          <a:cs typeface="Barlow"/>
                          <a:sym typeface="Barlow"/>
                        </a:rPr>
                        <a:t>2</a:t>
                      </a:r>
                      <a:r>
                        <a:rPr lang="es-ES" sz="1300" u="none" strike="noStrike" cap="none" baseline="30000">
                          <a:latin typeface="Barlow"/>
                          <a:ea typeface="Barlow"/>
                          <a:cs typeface="Barlow"/>
                          <a:sym typeface="Barlow"/>
                        </a:rPr>
                        <a:t>e</a:t>
                      </a:r>
                      <a:r>
                        <a:rPr lang="es-ES" sz="1300" u="none" strike="noStrike" cap="none">
                          <a:latin typeface="Barlow"/>
                          <a:ea typeface="Barlow"/>
                          <a:cs typeface="Barlow"/>
                          <a:sym typeface="Barlow"/>
                        </a:rPr>
                        <a:t> session</a:t>
                      </a:r>
                      <a:endParaRPr sz="1100" u="none" strike="noStrike" cap="none">
                        <a:latin typeface="Barlow"/>
                        <a:ea typeface="Barlow"/>
                        <a:cs typeface="Barlow"/>
                        <a:sym typeface="Barlow"/>
                      </a:endParaRPr>
                    </a:p>
                    <a:p>
                      <a:pPr marL="0" marR="0" lvl="0" indent="0" algn="ctr" rtl="0">
                        <a:lnSpc>
                          <a:spcPct val="100000"/>
                        </a:lnSpc>
                        <a:spcBef>
                          <a:spcPts val="0"/>
                        </a:spcBef>
                        <a:spcAft>
                          <a:spcPts val="0"/>
                        </a:spcAft>
                        <a:buClr>
                          <a:srgbClr val="000000"/>
                        </a:buClr>
                        <a:buSzPts val="1100"/>
                        <a:buFont typeface="Arial"/>
                        <a:buNone/>
                      </a:pPr>
                      <a:r>
                        <a:rPr lang="es-ES" sz="1100" u="none" strike="noStrike" cap="none">
                          <a:latin typeface="Barlow"/>
                          <a:ea typeface="Barlow"/>
                          <a:cs typeface="Barlow"/>
                          <a:sym typeface="Barlow"/>
                        </a:rPr>
                        <a:t>(100 %)</a:t>
                      </a:r>
                      <a:endParaRPr sz="1100" u="none" strike="noStrike" cap="none">
                        <a:latin typeface="Barlow"/>
                        <a:ea typeface="Barlow"/>
                        <a:cs typeface="Barlow"/>
                        <a:sym typeface="Barlow"/>
                      </a:endParaRPr>
                    </a:p>
                    <a:p>
                      <a:pPr marL="0" marR="0" lvl="0" indent="0" algn="ctr" rtl="0">
                        <a:lnSpc>
                          <a:spcPct val="100000"/>
                        </a:lnSpc>
                        <a:spcBef>
                          <a:spcPts val="0"/>
                        </a:spcBef>
                        <a:spcAft>
                          <a:spcPts val="0"/>
                        </a:spcAft>
                        <a:buClr>
                          <a:srgbClr val="000000"/>
                        </a:buClr>
                        <a:buSzPts val="1100"/>
                        <a:buFont typeface="Arial"/>
                        <a:buNone/>
                      </a:pPr>
                      <a:endParaRPr sz="1100" u="none" strike="noStrike" cap="none">
                        <a:highlight>
                          <a:srgbClr val="FFFF00"/>
                        </a:highlight>
                        <a:latin typeface="Barlow"/>
                        <a:ea typeface="Barlow"/>
                        <a:cs typeface="Barlow"/>
                        <a:sym typeface="Barlow"/>
                      </a:endParaRPr>
                    </a:p>
                  </a:txBody>
                  <a:tcPr marL="91425" marR="91425" marT="91425" marB="91425"/>
                </a:tc>
                <a:tc hMerge="1">
                  <a:txBody>
                    <a:bodyPr/>
                    <a:lstStyle/>
                    <a:p>
                      <a:endParaRPr lang="fr-FR"/>
                    </a:p>
                  </a:txBody>
                  <a:tcPr/>
                </a:tc>
                <a:tc>
                  <a:txBody>
                    <a:bodyPr/>
                    <a:lstStyle/>
                    <a:p>
                      <a:pPr marL="0" marR="0" lvl="0" indent="0" algn="ctr" rtl="0">
                        <a:lnSpc>
                          <a:spcPct val="100000"/>
                        </a:lnSpc>
                        <a:spcBef>
                          <a:spcPts val="0"/>
                        </a:spcBef>
                        <a:spcAft>
                          <a:spcPts val="0"/>
                        </a:spcAft>
                        <a:buClr>
                          <a:srgbClr val="000000"/>
                        </a:buClr>
                        <a:buSzPts val="1300"/>
                        <a:buFont typeface="Arial"/>
                        <a:buNone/>
                      </a:pPr>
                      <a:r>
                        <a:rPr lang="es-ES" sz="1300" u="none" strike="noStrike" cap="none">
                          <a:latin typeface="Barlow"/>
                          <a:ea typeface="Barlow"/>
                          <a:cs typeface="Barlow"/>
                          <a:sym typeface="Barlow"/>
                        </a:rPr>
                        <a:t>Nature des évaluations</a:t>
                      </a:r>
                      <a:endParaRPr sz="1300" u="none" strike="noStrike" cap="none">
                        <a:latin typeface="Barlow"/>
                        <a:ea typeface="Barlow"/>
                        <a:cs typeface="Barlow"/>
                        <a:sym typeface="Barlow"/>
                      </a:endParaRPr>
                    </a:p>
                    <a:p>
                      <a:pPr marL="0" marR="0" lvl="0" indent="0" algn="ctr" rtl="0">
                        <a:lnSpc>
                          <a:spcPct val="100000"/>
                        </a:lnSpc>
                        <a:spcBef>
                          <a:spcPts val="0"/>
                        </a:spcBef>
                        <a:spcAft>
                          <a:spcPts val="0"/>
                        </a:spcAft>
                        <a:buClr>
                          <a:srgbClr val="000000"/>
                        </a:buClr>
                        <a:buSzPts val="400"/>
                        <a:buFont typeface="Arial"/>
                        <a:buNone/>
                      </a:pPr>
                      <a:endParaRPr sz="400" u="none" strike="noStrike" cap="none">
                        <a:latin typeface="Barlow"/>
                        <a:ea typeface="Barlow"/>
                        <a:cs typeface="Barlow"/>
                        <a:sym typeface="Barlow"/>
                      </a:endParaRPr>
                    </a:p>
                    <a:p>
                      <a:pPr marL="0" marR="0" lvl="0" indent="0" algn="ctr" rtl="0">
                        <a:lnSpc>
                          <a:spcPct val="100000"/>
                        </a:lnSpc>
                        <a:spcBef>
                          <a:spcPts val="0"/>
                        </a:spcBef>
                        <a:spcAft>
                          <a:spcPts val="0"/>
                        </a:spcAft>
                        <a:buClr>
                          <a:srgbClr val="000000"/>
                        </a:buClr>
                        <a:buSzPts val="400"/>
                        <a:buFont typeface="Arial"/>
                        <a:buNone/>
                      </a:pPr>
                      <a:endParaRPr sz="400" u="none" strike="noStrike" cap="none">
                        <a:latin typeface="Barlow"/>
                        <a:ea typeface="Barlow"/>
                        <a:cs typeface="Barlow"/>
                        <a:sym typeface="Barlow"/>
                      </a:endParaRPr>
                    </a:p>
                    <a:p>
                      <a:pPr marL="0" marR="0" lvl="0" indent="0" algn="just" rtl="0">
                        <a:lnSpc>
                          <a:spcPct val="100000"/>
                        </a:lnSpc>
                        <a:spcBef>
                          <a:spcPts val="0"/>
                        </a:spcBef>
                        <a:spcAft>
                          <a:spcPts val="0"/>
                        </a:spcAft>
                        <a:buClr>
                          <a:srgbClr val="000000"/>
                        </a:buClr>
                        <a:buSzPts val="900"/>
                        <a:buFont typeface="Arial"/>
                        <a:buNone/>
                      </a:pPr>
                      <a:endParaRPr sz="900" u="none" strike="noStrike" cap="none">
                        <a:latin typeface="Barlow"/>
                        <a:ea typeface="Barlow"/>
                        <a:cs typeface="Barlow"/>
                        <a:sym typeface="Barlow"/>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532350">
                <a:tc rowSpan="3">
                  <a:txBody>
                    <a:bodyPr/>
                    <a:lstStyle/>
                    <a:p>
                      <a:pPr marL="0" marR="0" lvl="0" indent="0" algn="ctr" rtl="0">
                        <a:lnSpc>
                          <a:spcPct val="100000"/>
                        </a:lnSpc>
                        <a:spcBef>
                          <a:spcPts val="0"/>
                        </a:spcBef>
                        <a:spcAft>
                          <a:spcPts val="0"/>
                        </a:spcAft>
                        <a:buClr>
                          <a:srgbClr val="000000"/>
                        </a:buClr>
                        <a:buSzPts val="1300"/>
                        <a:buFont typeface="Arial"/>
                        <a:buNone/>
                      </a:pPr>
                      <a:r>
                        <a:rPr lang="es-ES" sz="1300" u="none" strike="noStrike" cap="none">
                          <a:latin typeface="Barlow"/>
                          <a:ea typeface="Barlow"/>
                          <a:cs typeface="Barlow"/>
                          <a:sym typeface="Barlow"/>
                        </a:rPr>
                        <a:t>Anglais</a:t>
                      </a:r>
                      <a:endParaRPr sz="1300" u="none" strike="noStrike" cap="none">
                        <a:latin typeface="Barlow"/>
                        <a:ea typeface="Barlow"/>
                        <a:cs typeface="Barlow"/>
                        <a:sym typeface="Barlow"/>
                      </a:endParaRPr>
                    </a:p>
                  </a:txBody>
                  <a:tcPr marL="91425" marR="91425" marT="91425" marB="91425">
                    <a:lnR w="9525" cap="flat" cmpd="sng">
                      <a:solidFill>
                        <a:srgbClr val="9E9E9E"/>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000"/>
                        <a:buFont typeface="Arial"/>
                        <a:buNone/>
                      </a:pPr>
                      <a:r>
                        <a:rPr lang="es-ES" sz="1000" u="none" strike="noStrike" cap="none">
                          <a:latin typeface="Barlow"/>
                          <a:ea typeface="Barlow"/>
                          <a:cs typeface="Barlow"/>
                          <a:sym typeface="Barlow"/>
                        </a:rPr>
                        <a:t>Interagir oralement en anglais</a:t>
                      </a:r>
                      <a:endParaRPr sz="1000" u="none" strike="noStrike" cap="none">
                        <a:latin typeface="Barlow"/>
                        <a:ea typeface="Barlow"/>
                        <a:cs typeface="Barlow"/>
                        <a:sym typeface="Barlow"/>
                      </a:endParaRPr>
                    </a:p>
                    <a:p>
                      <a:pPr marL="0" marR="0" lvl="0" indent="0" algn="l" rtl="0">
                        <a:lnSpc>
                          <a:spcPct val="100000"/>
                        </a:lnSpc>
                        <a:spcBef>
                          <a:spcPts val="0"/>
                        </a:spcBef>
                        <a:spcAft>
                          <a:spcPts val="0"/>
                        </a:spcAft>
                        <a:buClr>
                          <a:srgbClr val="000000"/>
                        </a:buClr>
                        <a:buSzPts val="1000"/>
                        <a:buFont typeface="Arial"/>
                        <a:buNone/>
                      </a:pPr>
                      <a:r>
                        <a:rPr lang="es-ES" sz="1000" u="none" strike="noStrike" cap="none">
                          <a:latin typeface="Barlow"/>
                          <a:ea typeface="Barlow"/>
                          <a:cs typeface="Barlow"/>
                          <a:sym typeface="Barlow"/>
                        </a:rPr>
                        <a:t>(45 %)</a:t>
                      </a:r>
                      <a:endParaRPr sz="1000" u="none" strike="noStrike" cap="none">
                        <a:latin typeface="Barlow"/>
                        <a:ea typeface="Barlow"/>
                        <a:cs typeface="Barlow"/>
                        <a:sym typeface="Barlow"/>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gridSpan="2">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solidFill>
                            <a:schemeClr val="dk1"/>
                          </a:solidFill>
                        </a:rPr>
                        <a:t>S</a:t>
                      </a:r>
                      <a:endParaRPr sz="1400" u="none" strike="noStrike" cap="none">
                        <a:solidFill>
                          <a:schemeClr val="dk1"/>
                        </a:solidFill>
                      </a:endParaRPr>
                    </a:p>
                    <a:p>
                      <a:pPr marL="0" marR="0" lvl="0" indent="0" algn="ctr" rtl="0">
                        <a:lnSpc>
                          <a:spcPct val="100000"/>
                        </a:lnSpc>
                        <a:spcBef>
                          <a:spcPts val="0"/>
                        </a:spcBef>
                        <a:spcAft>
                          <a:spcPts val="0"/>
                        </a:spcAft>
                        <a:buClr>
                          <a:srgbClr val="000000"/>
                        </a:buClr>
                        <a:buSzPts val="1400"/>
                        <a:buFont typeface="Arial"/>
                        <a:buNone/>
                      </a:pPr>
                      <a:endParaRPr sz="1400"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tcPr>
                </a:tc>
                <a:tc hMerge="1">
                  <a:txBody>
                    <a:bodyPr/>
                    <a:lstStyle/>
                    <a:p>
                      <a:endParaRPr lang="fr-FR"/>
                    </a:p>
                  </a:txBody>
                  <a:tcPr/>
                </a:tc>
                <a:tc gridSpan="2">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solidFill>
                            <a:schemeClr val="dk1"/>
                          </a:solidFill>
                        </a:rPr>
                        <a:t>✓</a:t>
                      </a:r>
                      <a:endParaRPr sz="1400" u="none" strike="noStrike" cap="none">
                        <a:solidFill>
                          <a:schemeClr val="dk1"/>
                        </a:solidFill>
                      </a:endParaRPr>
                    </a:p>
                    <a:p>
                      <a:pPr marL="0" marR="0" lvl="0" indent="0" algn="ctr" rtl="0">
                        <a:lnSpc>
                          <a:spcPct val="100000"/>
                        </a:lnSpc>
                        <a:spcBef>
                          <a:spcPts val="0"/>
                        </a:spcBef>
                        <a:spcAft>
                          <a:spcPts val="0"/>
                        </a:spcAft>
                        <a:buClr>
                          <a:srgbClr val="000000"/>
                        </a:buClr>
                        <a:buSzPts val="1400"/>
                        <a:buFont typeface="Arial"/>
                        <a:buNone/>
                      </a:pPr>
                      <a:endParaRPr sz="1400" u="none" strike="noStrike" cap="none">
                        <a:solidFill>
                          <a:schemeClr val="dk1"/>
                        </a:solidFill>
                      </a:endParaRPr>
                    </a:p>
                  </a:txBody>
                  <a:tcPr marL="91425" marR="91425" marT="91425" marB="91425">
                    <a:lnR w="9525" cap="flat" cmpd="sng">
                      <a:solidFill>
                        <a:srgbClr val="9E9E9E"/>
                      </a:solidFill>
                      <a:prstDash val="solid"/>
                      <a:round/>
                      <a:headEnd type="none" w="sm" len="sm"/>
                      <a:tailEnd type="none" w="sm" len="sm"/>
                    </a:lnR>
                  </a:tcPr>
                </a:tc>
                <a:tc hMerge="1">
                  <a:txBody>
                    <a:bodyPr/>
                    <a:lstStyle/>
                    <a:p>
                      <a:endParaRPr lang="fr-FR"/>
                    </a:p>
                  </a:txBody>
                  <a:tcPr/>
                </a:tc>
                <a:tc>
                  <a:txBody>
                    <a:bodyPr/>
                    <a:lstStyle/>
                    <a:p>
                      <a:pPr marL="0" marR="0" lvl="0" indent="0" algn="l" rtl="0">
                        <a:lnSpc>
                          <a:spcPct val="100000"/>
                        </a:lnSpc>
                        <a:spcBef>
                          <a:spcPts val="0"/>
                        </a:spcBef>
                        <a:spcAft>
                          <a:spcPts val="0"/>
                        </a:spcAft>
                        <a:buClr>
                          <a:srgbClr val="000000"/>
                        </a:buClr>
                        <a:buSzPts val="1000"/>
                        <a:buFont typeface="Arial"/>
                        <a:buNone/>
                      </a:pPr>
                      <a:r>
                        <a:rPr lang="es-ES" sz="1000" u="none" strike="noStrike" cap="none">
                          <a:latin typeface="Barlow"/>
                          <a:ea typeface="Barlow"/>
                          <a:cs typeface="Barlow"/>
                          <a:sym typeface="Barlow"/>
                        </a:rPr>
                        <a:t>Différents moyens d’interaction permettront d’évaluer l’ensemble des critères d’évaluation.</a:t>
                      </a:r>
                      <a:r>
                        <a:rPr lang="es-ES" sz="900" u="none" strike="noStrike" cap="none">
                          <a:solidFill>
                            <a:schemeClr val="dk1"/>
                          </a:solidFill>
                          <a:latin typeface="Barlow"/>
                          <a:ea typeface="Barlow"/>
                          <a:cs typeface="Barlow"/>
                          <a:sym typeface="Barlow"/>
                        </a:rPr>
                        <a:t>  Par exemple: présentations orales, théâtre de lecture, discussions dirigées, langage fonctionnel, causeries…</a:t>
                      </a:r>
                      <a:endParaRPr sz="1000" u="none" strike="noStrike" cap="none">
                        <a:latin typeface="Barlow"/>
                        <a:ea typeface="Barlow"/>
                        <a:cs typeface="Barlow"/>
                        <a:sym typeface="Barlow"/>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532350">
                <a:tc vMerge="1">
                  <a:txBody>
                    <a:bodyPr/>
                    <a:lstStyle/>
                    <a:p>
                      <a:endParaRPr lang="fr-FR"/>
                    </a:p>
                  </a:txBody>
                  <a:tcPr/>
                </a:tc>
                <a:tc>
                  <a:txBody>
                    <a:bodyPr/>
                    <a:lstStyle/>
                    <a:p>
                      <a:pPr marL="0" marR="0" lvl="0" indent="0" algn="l" rtl="0">
                        <a:lnSpc>
                          <a:spcPct val="100000"/>
                        </a:lnSpc>
                        <a:spcBef>
                          <a:spcPts val="0"/>
                        </a:spcBef>
                        <a:spcAft>
                          <a:spcPts val="0"/>
                        </a:spcAft>
                        <a:buClr>
                          <a:schemeClr val="dk1"/>
                        </a:buClr>
                        <a:buSzPts val="1100"/>
                        <a:buFont typeface="Arial"/>
                        <a:buNone/>
                      </a:pPr>
                      <a:r>
                        <a:rPr lang="es-ES" sz="1000" u="none" strike="noStrike" cap="none">
                          <a:solidFill>
                            <a:schemeClr val="dk1"/>
                          </a:solidFill>
                          <a:latin typeface="Barlow"/>
                          <a:ea typeface="Barlow"/>
                          <a:cs typeface="Barlow"/>
                          <a:sym typeface="Barlow"/>
                        </a:rPr>
                        <a:t>Comprendre les textes lus et entendus</a:t>
                      </a:r>
                      <a:r>
                        <a:rPr lang="es-ES" sz="1000" u="none" strike="noStrike" cap="none">
                          <a:latin typeface="Barlow"/>
                          <a:ea typeface="Barlow"/>
                          <a:cs typeface="Barlow"/>
                          <a:sym typeface="Barlow"/>
                        </a:rPr>
                        <a:t> (35 %)</a:t>
                      </a:r>
                      <a:endParaRPr sz="1000" u="none" strike="noStrike" cap="none">
                        <a:latin typeface="Barlow"/>
                        <a:ea typeface="Barlow"/>
                        <a:cs typeface="Barlow"/>
                        <a:sym typeface="Barlow"/>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gridSpan="2">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solidFill>
                            <a:schemeClr val="dk1"/>
                          </a:solidFill>
                        </a:rPr>
                        <a:t>S</a:t>
                      </a:r>
                      <a:endParaRPr sz="1400" u="none" strike="noStrike" cap="none">
                        <a:solidFill>
                          <a:schemeClr val="dk1"/>
                        </a:solidFill>
                      </a:endParaRPr>
                    </a:p>
                    <a:p>
                      <a:pPr marL="0" marR="0" lvl="0" indent="0" algn="ctr" rtl="0">
                        <a:lnSpc>
                          <a:spcPct val="100000"/>
                        </a:lnSpc>
                        <a:spcBef>
                          <a:spcPts val="0"/>
                        </a:spcBef>
                        <a:spcAft>
                          <a:spcPts val="0"/>
                        </a:spcAft>
                        <a:buClr>
                          <a:srgbClr val="000000"/>
                        </a:buClr>
                        <a:buSzPts val="1400"/>
                        <a:buFont typeface="Arial"/>
                        <a:buNone/>
                      </a:pPr>
                      <a:endParaRPr sz="1400"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B w="9525" cap="flat" cmpd="sng">
                      <a:solidFill>
                        <a:srgbClr val="9E9E9E"/>
                      </a:solidFill>
                      <a:prstDash val="solid"/>
                      <a:round/>
                      <a:headEnd type="none" w="sm" len="sm"/>
                      <a:tailEnd type="none" w="sm" len="sm"/>
                    </a:lnB>
                  </a:tcPr>
                </a:tc>
                <a:tc hMerge="1">
                  <a:txBody>
                    <a:bodyPr/>
                    <a:lstStyle/>
                    <a:p>
                      <a:endParaRPr lang="fr-FR"/>
                    </a:p>
                  </a:txBody>
                  <a:tcPr/>
                </a:tc>
                <a:tc gridSpan="2">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solidFill>
                            <a:schemeClr val="dk1"/>
                          </a:solidFill>
                        </a:rPr>
                        <a:t>✓</a:t>
                      </a:r>
                      <a:endParaRPr sz="1400" u="none" strike="noStrike" cap="none">
                        <a:solidFill>
                          <a:schemeClr val="dk1"/>
                        </a:solidFill>
                      </a:endParaRPr>
                    </a:p>
                    <a:p>
                      <a:pPr marL="0" marR="0" lvl="0" indent="0" algn="ctr" rtl="0">
                        <a:lnSpc>
                          <a:spcPct val="100000"/>
                        </a:lnSpc>
                        <a:spcBef>
                          <a:spcPts val="0"/>
                        </a:spcBef>
                        <a:spcAft>
                          <a:spcPts val="0"/>
                        </a:spcAft>
                        <a:buClr>
                          <a:srgbClr val="000000"/>
                        </a:buClr>
                        <a:buSzPts val="1400"/>
                        <a:buFont typeface="Arial"/>
                        <a:buNone/>
                      </a:pPr>
                      <a:endParaRPr sz="1400" u="none" strike="noStrike" cap="none">
                        <a:solidFill>
                          <a:schemeClr val="dk1"/>
                        </a:solidFill>
                      </a:endParaRPr>
                    </a:p>
                  </a:txBody>
                  <a:tcPr marL="91425" marR="91425" marT="91425" marB="91425">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c hMerge="1">
                  <a:txBody>
                    <a:bodyPr/>
                    <a:lstStyle/>
                    <a:p>
                      <a:endParaRPr lang="fr-FR"/>
                    </a:p>
                  </a:txBody>
                  <a:tcPr/>
                </a:tc>
                <a:tc>
                  <a:txBody>
                    <a:bodyPr/>
                    <a:lstStyle/>
                    <a:p>
                      <a:pPr marL="0" marR="0" lvl="0" indent="0" algn="l" rtl="0">
                        <a:lnSpc>
                          <a:spcPct val="100000"/>
                        </a:lnSpc>
                        <a:spcBef>
                          <a:spcPts val="0"/>
                        </a:spcBef>
                        <a:spcAft>
                          <a:spcPts val="0"/>
                        </a:spcAft>
                        <a:buClr>
                          <a:schemeClr val="dk1"/>
                        </a:buClr>
                        <a:buSzPts val="900"/>
                        <a:buFont typeface="Arial"/>
                        <a:buNone/>
                      </a:pPr>
                      <a:r>
                        <a:rPr lang="es-ES" sz="900" u="none" strike="noStrike" cap="none">
                          <a:solidFill>
                            <a:schemeClr val="dk1"/>
                          </a:solidFill>
                          <a:latin typeface="Barlow"/>
                          <a:ea typeface="Barlow"/>
                          <a:cs typeface="Barlow"/>
                          <a:sym typeface="Barlow"/>
                        </a:rPr>
                        <a:t>Différents types de textes seront lus et entendus et permettront d’évaluer l’ensemble des critères d’évaluation. </a:t>
                      </a:r>
                      <a:endParaRPr sz="1400" u="none" strike="noStrike" cap="none">
                        <a:solidFill>
                          <a:schemeClr val="dk1"/>
                        </a:solidFill>
                      </a:endParaRPr>
                    </a:p>
                    <a:p>
                      <a:pPr marL="0" marR="0" lvl="0" indent="0" algn="l" rtl="0">
                        <a:lnSpc>
                          <a:spcPct val="100000"/>
                        </a:lnSpc>
                        <a:spcBef>
                          <a:spcPts val="0"/>
                        </a:spcBef>
                        <a:spcAft>
                          <a:spcPts val="0"/>
                        </a:spcAft>
                        <a:buClr>
                          <a:schemeClr val="dk1"/>
                        </a:buClr>
                        <a:buSzPts val="900"/>
                        <a:buFont typeface="Arial"/>
                        <a:buNone/>
                      </a:pPr>
                      <a:r>
                        <a:rPr lang="es-ES" sz="900" u="none" strike="noStrike" cap="none">
                          <a:solidFill>
                            <a:schemeClr val="dk1"/>
                          </a:solidFill>
                          <a:latin typeface="Barlow"/>
                          <a:ea typeface="Barlow"/>
                          <a:cs typeface="Barlow"/>
                          <a:sym typeface="Barlow"/>
                        </a:rPr>
                        <a:t>Des projets pour réinvestir les apprentissages faits en classe.</a:t>
                      </a:r>
                      <a:endParaRPr sz="1000" u="none" strike="noStrike" cap="none">
                        <a:latin typeface="Barlow"/>
                        <a:ea typeface="Barlow"/>
                        <a:cs typeface="Barlow"/>
                        <a:sym typeface="Barlow"/>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532350">
                <a:tc vMerge="1">
                  <a:txBody>
                    <a:bodyPr/>
                    <a:lstStyle/>
                    <a:p>
                      <a:endParaRPr lang="fr-FR"/>
                    </a:p>
                  </a:txBody>
                  <a:tcPr/>
                </a:tc>
                <a:tc>
                  <a:txBody>
                    <a:bodyPr/>
                    <a:lstStyle/>
                    <a:p>
                      <a:pPr marL="0" marR="0" lvl="0" indent="0" algn="l" rtl="0">
                        <a:lnSpc>
                          <a:spcPct val="100000"/>
                        </a:lnSpc>
                        <a:spcBef>
                          <a:spcPts val="0"/>
                        </a:spcBef>
                        <a:spcAft>
                          <a:spcPts val="0"/>
                        </a:spcAft>
                        <a:buClr>
                          <a:srgbClr val="000000"/>
                        </a:buClr>
                        <a:buSzPts val="1000"/>
                        <a:buFont typeface="Arial"/>
                        <a:buNone/>
                      </a:pPr>
                      <a:r>
                        <a:rPr lang="es-ES" sz="1000" u="none" strike="noStrike" cap="none">
                          <a:latin typeface="Barlow"/>
                          <a:ea typeface="Barlow"/>
                          <a:cs typeface="Barlow"/>
                          <a:sym typeface="Barlow"/>
                        </a:rPr>
                        <a:t>Écrire des textes</a:t>
                      </a:r>
                      <a:endParaRPr sz="1000" u="none" strike="noStrike" cap="none">
                        <a:latin typeface="Barlow"/>
                        <a:ea typeface="Barlow"/>
                        <a:cs typeface="Barlow"/>
                        <a:sym typeface="Barlow"/>
                      </a:endParaRPr>
                    </a:p>
                    <a:p>
                      <a:pPr marL="0" marR="0" lvl="0" indent="0" algn="l" rtl="0">
                        <a:lnSpc>
                          <a:spcPct val="100000"/>
                        </a:lnSpc>
                        <a:spcBef>
                          <a:spcPts val="0"/>
                        </a:spcBef>
                        <a:spcAft>
                          <a:spcPts val="0"/>
                        </a:spcAft>
                        <a:buClr>
                          <a:srgbClr val="000000"/>
                        </a:buClr>
                        <a:buSzPts val="1000"/>
                        <a:buFont typeface="Arial"/>
                        <a:buNone/>
                      </a:pPr>
                      <a:r>
                        <a:rPr lang="es-ES" sz="1000" u="none" strike="noStrike" cap="none">
                          <a:latin typeface="Barlow"/>
                          <a:ea typeface="Barlow"/>
                          <a:cs typeface="Barlow"/>
                          <a:sym typeface="Barlow"/>
                        </a:rPr>
                        <a:t>(20%)</a:t>
                      </a:r>
                      <a:endParaRPr sz="1000" u="none" strike="noStrike" cap="none">
                        <a:solidFill>
                          <a:schemeClr val="dk1"/>
                        </a:solidFill>
                        <a:latin typeface="Barlow"/>
                        <a:ea typeface="Barlow"/>
                        <a:cs typeface="Barlow"/>
                        <a:sym typeface="Barlow"/>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gridSpan="2">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solidFill>
                            <a:schemeClr val="dk1"/>
                          </a:solidFill>
                        </a:rPr>
                        <a:t>S</a:t>
                      </a:r>
                      <a:endParaRPr sz="1400" u="none" strike="noStrike" cap="none">
                        <a:solidFill>
                          <a:schemeClr val="dk1"/>
                        </a:solidFill>
                      </a:endParaRPr>
                    </a:p>
                    <a:p>
                      <a:pPr marL="0" marR="0" lvl="0" indent="0" algn="ctr" rtl="0">
                        <a:lnSpc>
                          <a:spcPct val="100000"/>
                        </a:lnSpc>
                        <a:spcBef>
                          <a:spcPts val="0"/>
                        </a:spcBef>
                        <a:spcAft>
                          <a:spcPts val="0"/>
                        </a:spcAft>
                        <a:buClr>
                          <a:srgbClr val="000000"/>
                        </a:buClr>
                        <a:buSzPts val="1400"/>
                        <a:buFont typeface="Arial"/>
                        <a:buNone/>
                      </a:pPr>
                      <a:endParaRPr sz="1400"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hMerge="1">
                  <a:txBody>
                    <a:bodyPr/>
                    <a:lstStyle/>
                    <a:p>
                      <a:endParaRPr lang="fr-FR"/>
                    </a:p>
                  </a:txBody>
                  <a:tcPr/>
                </a:tc>
                <a:tc gridSpan="2">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solidFill>
                            <a:schemeClr val="dk1"/>
                          </a:solidFill>
                        </a:rPr>
                        <a:t>✓</a:t>
                      </a:r>
                      <a:endParaRPr sz="1400" u="none" strike="noStrike" cap="none">
                        <a:solidFill>
                          <a:schemeClr val="dk1"/>
                        </a:solidFill>
                      </a:endParaRPr>
                    </a:p>
                    <a:p>
                      <a:pPr marL="0" marR="0" lvl="0" indent="0" algn="ctr" rtl="0">
                        <a:lnSpc>
                          <a:spcPct val="100000"/>
                        </a:lnSpc>
                        <a:spcBef>
                          <a:spcPts val="0"/>
                        </a:spcBef>
                        <a:spcAft>
                          <a:spcPts val="0"/>
                        </a:spcAft>
                        <a:buClr>
                          <a:srgbClr val="000000"/>
                        </a:buClr>
                        <a:buSzPts val="1400"/>
                        <a:buFont typeface="Arial"/>
                        <a:buNone/>
                      </a:pPr>
                      <a:endParaRPr sz="1400"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hMerge="1">
                  <a:txBody>
                    <a:bodyPr/>
                    <a:lstStyle/>
                    <a:p>
                      <a:endParaRPr lang="fr-FR"/>
                    </a:p>
                  </a:txBody>
                  <a:tcPr/>
                </a:tc>
                <a:tc>
                  <a:txBody>
                    <a:bodyPr/>
                    <a:lstStyle/>
                    <a:p>
                      <a:pPr marL="0" marR="0" lvl="0" indent="0" algn="l" rtl="0">
                        <a:lnSpc>
                          <a:spcPct val="100000"/>
                        </a:lnSpc>
                        <a:spcBef>
                          <a:spcPts val="0"/>
                        </a:spcBef>
                        <a:spcAft>
                          <a:spcPts val="0"/>
                        </a:spcAft>
                        <a:buClr>
                          <a:schemeClr val="dk1"/>
                        </a:buClr>
                        <a:buSzPts val="900"/>
                        <a:buFont typeface="Arial"/>
                        <a:buNone/>
                      </a:pPr>
                      <a:r>
                        <a:rPr lang="es-ES" sz="900" u="none" strike="noStrike" cap="none">
                          <a:solidFill>
                            <a:schemeClr val="dk1"/>
                          </a:solidFill>
                          <a:latin typeface="Barlow"/>
                          <a:ea typeface="Barlow"/>
                          <a:cs typeface="Barlow"/>
                          <a:sym typeface="Barlow"/>
                        </a:rPr>
                        <a:t>L’écriture de différents types de textes permettra d’évaluer l’ensemble des critères d’évaluation.</a:t>
                      </a:r>
                      <a:endParaRPr sz="1400" u="none" strike="noStrike" cap="none">
                        <a:solidFill>
                          <a:schemeClr val="dk1"/>
                        </a:solidFill>
                      </a:endParaRPr>
                    </a:p>
                    <a:p>
                      <a:pPr marL="0" marR="0" lvl="0" indent="0" algn="l" rtl="0">
                        <a:lnSpc>
                          <a:spcPct val="100000"/>
                        </a:lnSpc>
                        <a:spcBef>
                          <a:spcPts val="0"/>
                        </a:spcBef>
                        <a:spcAft>
                          <a:spcPts val="0"/>
                        </a:spcAft>
                        <a:buClr>
                          <a:schemeClr val="dk1"/>
                        </a:buClr>
                        <a:buSzPts val="900"/>
                        <a:buFont typeface="Arial"/>
                        <a:buNone/>
                      </a:pPr>
                      <a:r>
                        <a:rPr lang="es-ES" sz="900" u="none" strike="noStrike" cap="none">
                          <a:solidFill>
                            <a:schemeClr val="dk1"/>
                          </a:solidFill>
                          <a:latin typeface="Barlow"/>
                          <a:ea typeface="Barlow"/>
                          <a:cs typeface="Barlow"/>
                          <a:sym typeface="Barlow"/>
                        </a:rPr>
                        <a:t>Notions grammaticales.</a:t>
                      </a:r>
                      <a:endParaRPr sz="1000" u="none" strike="noStrike" cap="none">
                        <a:latin typeface="Barlow"/>
                        <a:ea typeface="Barlow"/>
                        <a:cs typeface="Barlow"/>
                        <a:sym typeface="Barlow"/>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1458000">
                <a:tc>
                  <a:txBody>
                    <a:bodyPr/>
                    <a:lstStyle/>
                    <a:p>
                      <a:pPr marL="0" marR="0" lvl="0" indent="0" algn="ctr" rtl="0">
                        <a:lnSpc>
                          <a:spcPct val="100000"/>
                        </a:lnSpc>
                        <a:spcBef>
                          <a:spcPts val="0"/>
                        </a:spcBef>
                        <a:spcAft>
                          <a:spcPts val="0"/>
                        </a:spcAft>
                        <a:buClr>
                          <a:srgbClr val="000000"/>
                        </a:buClr>
                        <a:buSzPts val="1300"/>
                        <a:buFont typeface="Arial"/>
                        <a:buNone/>
                      </a:pPr>
                      <a:r>
                        <a:rPr lang="es-ES" sz="1300" u="none" strike="noStrike" cap="none">
                          <a:latin typeface="Barlow"/>
                          <a:ea typeface="Barlow"/>
                          <a:cs typeface="Barlow"/>
                          <a:sym typeface="Barlow"/>
                        </a:rPr>
                        <a:t>Science et technologie</a:t>
                      </a:r>
                      <a:endParaRPr sz="1300" u="none" strike="noStrike" cap="none">
                        <a:latin typeface="Barlow"/>
                        <a:ea typeface="Barlow"/>
                        <a:cs typeface="Barlow"/>
                        <a:sym typeface="Barlow"/>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s-ES" sz="1000" u="none" strike="noStrike" cap="none">
                          <a:latin typeface="Barlow"/>
                          <a:ea typeface="Barlow"/>
                          <a:cs typeface="Barlow"/>
                          <a:sym typeface="Barlow"/>
                        </a:rPr>
                        <a:t>Proposer des explications et des solutions à des problèmes d’ordre scientifique ou technologique</a:t>
                      </a:r>
                      <a:endParaRPr sz="1000" u="none" strike="noStrike" cap="none">
                        <a:latin typeface="Barlow"/>
                        <a:ea typeface="Barlow"/>
                        <a:cs typeface="Barlow"/>
                        <a:sym typeface="Barlow"/>
                      </a:endParaRPr>
                    </a:p>
                    <a:p>
                      <a:pPr marL="0" marR="0" lvl="0" indent="0" algn="l" rtl="0">
                        <a:lnSpc>
                          <a:spcPct val="100000"/>
                        </a:lnSpc>
                        <a:spcBef>
                          <a:spcPts val="0"/>
                        </a:spcBef>
                        <a:spcAft>
                          <a:spcPts val="0"/>
                        </a:spcAft>
                        <a:buClr>
                          <a:srgbClr val="000000"/>
                        </a:buClr>
                        <a:buSzPts val="500"/>
                        <a:buFont typeface="Arial"/>
                        <a:buNone/>
                      </a:pPr>
                      <a:endParaRPr sz="500" u="none" strike="noStrike" cap="none">
                        <a:latin typeface="Barlow"/>
                        <a:ea typeface="Barlow"/>
                        <a:cs typeface="Barlow"/>
                        <a:sym typeface="Barlow"/>
                      </a:endParaRPr>
                    </a:p>
                    <a:p>
                      <a:pPr marL="0" marR="0" lvl="0" indent="0" algn="l" rtl="0">
                        <a:lnSpc>
                          <a:spcPct val="100000"/>
                        </a:lnSpc>
                        <a:spcBef>
                          <a:spcPts val="0"/>
                        </a:spcBef>
                        <a:spcAft>
                          <a:spcPts val="0"/>
                        </a:spcAft>
                        <a:buClr>
                          <a:srgbClr val="000000"/>
                        </a:buClr>
                        <a:buSzPts val="1000"/>
                        <a:buFont typeface="Arial"/>
                        <a:buNone/>
                      </a:pPr>
                      <a:r>
                        <a:rPr lang="es-ES" sz="1000" u="none" strike="noStrike" cap="none">
                          <a:latin typeface="Barlow"/>
                          <a:ea typeface="Barlow"/>
                          <a:cs typeface="Barlow"/>
                          <a:sym typeface="Barlow"/>
                        </a:rPr>
                        <a:t>Mettre à profit les outils, objets et procédés de la science et de la technologie</a:t>
                      </a:r>
                      <a:endParaRPr sz="1000" u="none" strike="noStrike" cap="none">
                        <a:latin typeface="Barlow"/>
                        <a:ea typeface="Barlow"/>
                        <a:cs typeface="Barlow"/>
                        <a:sym typeface="Barlow"/>
                      </a:endParaRPr>
                    </a:p>
                    <a:p>
                      <a:pPr marL="0" marR="0" lvl="0" indent="0" algn="l" rtl="0">
                        <a:lnSpc>
                          <a:spcPct val="100000"/>
                        </a:lnSpc>
                        <a:spcBef>
                          <a:spcPts val="0"/>
                        </a:spcBef>
                        <a:spcAft>
                          <a:spcPts val="0"/>
                        </a:spcAft>
                        <a:buClr>
                          <a:srgbClr val="000000"/>
                        </a:buClr>
                        <a:buSzPts val="500"/>
                        <a:buFont typeface="Arial"/>
                        <a:buNone/>
                      </a:pPr>
                      <a:endParaRPr sz="500" u="none" strike="noStrike" cap="none">
                        <a:latin typeface="Barlow"/>
                        <a:ea typeface="Barlow"/>
                        <a:cs typeface="Barlow"/>
                        <a:sym typeface="Barlow"/>
                      </a:endParaRPr>
                    </a:p>
                    <a:p>
                      <a:pPr marL="0" marR="0" lvl="0" indent="0" algn="l" rtl="0">
                        <a:lnSpc>
                          <a:spcPct val="100000"/>
                        </a:lnSpc>
                        <a:spcBef>
                          <a:spcPts val="0"/>
                        </a:spcBef>
                        <a:spcAft>
                          <a:spcPts val="0"/>
                        </a:spcAft>
                        <a:buClr>
                          <a:srgbClr val="000000"/>
                        </a:buClr>
                        <a:buSzPts val="1000"/>
                        <a:buFont typeface="Arial"/>
                        <a:buNone/>
                      </a:pPr>
                      <a:r>
                        <a:rPr lang="es-ES" sz="1000" u="none" strike="noStrike" cap="none">
                          <a:latin typeface="Barlow"/>
                          <a:ea typeface="Barlow"/>
                          <a:cs typeface="Barlow"/>
                          <a:sym typeface="Barlow"/>
                        </a:rPr>
                        <a:t>Communiquer à l’aide des langages en science et en technologie</a:t>
                      </a:r>
                      <a:endParaRPr sz="1000" u="none" strike="noStrike" cap="none">
                        <a:latin typeface="Barlow"/>
                        <a:ea typeface="Barlow"/>
                        <a:cs typeface="Barlow"/>
                        <a:sym typeface="Barlow"/>
                      </a:endParaRPr>
                    </a:p>
                  </a:txBody>
                  <a:tcPr marL="91425" marR="91425" marT="91425" marB="91425">
                    <a:lnT w="9525" cap="flat" cmpd="sng">
                      <a:solidFill>
                        <a:srgbClr val="9E9E9E"/>
                      </a:solidFill>
                      <a:prstDash val="solid"/>
                      <a:round/>
                      <a:headEnd type="none" w="sm" len="sm"/>
                      <a:tailEnd type="none" w="sm" len="sm"/>
                    </a:lnT>
                  </a:tcPr>
                </a:tc>
                <a:tc gridSpan="2">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solidFill>
                            <a:schemeClr val="dk1"/>
                          </a:solidFill>
                        </a:rPr>
                        <a:t>✓</a:t>
                      </a: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T w="9525" cap="flat" cmpd="sng">
                      <a:solidFill>
                        <a:srgbClr val="9E9E9E"/>
                      </a:solidFill>
                      <a:prstDash val="solid"/>
                      <a:round/>
                      <a:headEnd type="none" w="sm" len="sm"/>
                      <a:tailEnd type="none" w="sm" len="sm"/>
                    </a:lnT>
                  </a:tcPr>
                </a:tc>
                <a:tc hMerge="1">
                  <a:txBody>
                    <a:bodyPr/>
                    <a:lstStyle/>
                    <a:p>
                      <a:endParaRPr lang="fr-FR"/>
                    </a:p>
                  </a:txBody>
                  <a:tcPr/>
                </a:tc>
                <a:tc gridSpan="2">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solidFill>
                            <a:schemeClr val="dk1"/>
                          </a:solidFill>
                        </a:rPr>
                        <a:t>S</a:t>
                      </a:r>
                      <a:endParaRPr sz="1400" u="none" strike="noStrike" cap="none">
                        <a:solidFill>
                          <a:schemeClr val="dk1"/>
                        </a:solidFill>
                      </a:endParaRPr>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T w="9525" cap="flat" cmpd="sng">
                      <a:solidFill>
                        <a:srgbClr val="9E9E9E"/>
                      </a:solidFill>
                      <a:prstDash val="solid"/>
                      <a:round/>
                      <a:headEnd type="none" w="sm" len="sm"/>
                      <a:tailEnd type="none" w="sm" len="sm"/>
                    </a:lnT>
                  </a:tcPr>
                </a:tc>
                <a:tc hMerge="1">
                  <a:txBody>
                    <a:bodyPr/>
                    <a:lstStyle/>
                    <a:p>
                      <a:endParaRPr lang="fr-FR"/>
                    </a:p>
                  </a:txBody>
                  <a:tcPr/>
                </a:tc>
                <a:tc>
                  <a:txBody>
                    <a:bodyPr/>
                    <a:lstStyle/>
                    <a:p>
                      <a:pPr marL="0" marR="0" lvl="0" indent="0" algn="l" rtl="0">
                        <a:lnSpc>
                          <a:spcPct val="115000"/>
                        </a:lnSpc>
                        <a:spcBef>
                          <a:spcPts val="0"/>
                        </a:spcBef>
                        <a:spcAft>
                          <a:spcPts val="0"/>
                        </a:spcAft>
                        <a:buClr>
                          <a:srgbClr val="000000"/>
                        </a:buClr>
                        <a:buSzPts val="1000"/>
                        <a:buFont typeface="Arial"/>
                        <a:buNone/>
                      </a:pPr>
                      <a:r>
                        <a:rPr lang="es-ES" sz="1000" u="none" strike="noStrike" cap="none">
                          <a:solidFill>
                            <a:schemeClr val="dk1"/>
                          </a:solidFill>
                          <a:latin typeface="Barlow"/>
                          <a:ea typeface="Barlow"/>
                          <a:cs typeface="Barlow"/>
                          <a:sym typeface="Barlow"/>
                        </a:rPr>
                        <a:t>Des situations en lien avec la démarche expérimentale, la conception de prototypes ou l’analyse d’objets techniques seront sélectionnées tout au long de l’année afin d’évaluer l’utilisation appropriée des connaissances. L’évaluation de la maîtrise des connaissances se fera à l’aide de questions à choix multiples ou à réponses brèves.</a:t>
                      </a:r>
                      <a:endParaRPr sz="1000" u="none" strike="noStrike" cap="none">
                        <a:latin typeface="Barlow"/>
                        <a:ea typeface="Barlow"/>
                        <a:cs typeface="Barlow"/>
                        <a:sym typeface="Barlow"/>
                      </a:endParaRPr>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4"/>
                  </a:ext>
                </a:extLst>
              </a:tr>
              <a:tr h="1374900">
                <a:tc>
                  <a:txBody>
                    <a:bodyPr/>
                    <a:lstStyle/>
                    <a:p>
                      <a:pPr marL="0" marR="0" lvl="0" indent="0" algn="ctr" rtl="0">
                        <a:lnSpc>
                          <a:spcPct val="100000"/>
                        </a:lnSpc>
                        <a:spcBef>
                          <a:spcPts val="0"/>
                        </a:spcBef>
                        <a:spcAft>
                          <a:spcPts val="0"/>
                        </a:spcAft>
                        <a:buClr>
                          <a:srgbClr val="000000"/>
                        </a:buClr>
                        <a:buSzPts val="1300"/>
                        <a:buFont typeface="Arial"/>
                        <a:buNone/>
                      </a:pPr>
                      <a:r>
                        <a:rPr lang="es-ES" sz="1300" u="none" strike="noStrike" cap="none">
                          <a:latin typeface="Barlow"/>
                          <a:ea typeface="Barlow"/>
                          <a:cs typeface="Barlow"/>
                          <a:sym typeface="Barlow"/>
                        </a:rPr>
                        <a:t>Géographie, histoire et éducation à la citoyenneté</a:t>
                      </a:r>
                      <a:endParaRPr sz="1300" u="none" strike="noStrike" cap="none">
                        <a:latin typeface="Barlow"/>
                        <a:ea typeface="Barlow"/>
                        <a:cs typeface="Barlow"/>
                        <a:sym typeface="Barlow"/>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s-ES" sz="1000" u="none" strike="noStrike" cap="none">
                          <a:latin typeface="Barlow"/>
                          <a:ea typeface="Barlow"/>
                          <a:cs typeface="Barlow"/>
                          <a:sym typeface="Barlow"/>
                        </a:rPr>
                        <a:t>Lire l’organisation d’une société sur  son territoire</a:t>
                      </a:r>
                      <a:endParaRPr sz="1000" u="none" strike="noStrike" cap="none">
                        <a:latin typeface="Barlow"/>
                        <a:ea typeface="Barlow"/>
                        <a:cs typeface="Barlow"/>
                        <a:sym typeface="Barlow"/>
                      </a:endParaRPr>
                    </a:p>
                    <a:p>
                      <a:pPr marL="0" marR="0" lvl="0" indent="0" algn="just" rtl="0">
                        <a:lnSpc>
                          <a:spcPct val="100000"/>
                        </a:lnSpc>
                        <a:spcBef>
                          <a:spcPts val="0"/>
                        </a:spcBef>
                        <a:spcAft>
                          <a:spcPts val="0"/>
                        </a:spcAft>
                        <a:buClr>
                          <a:schemeClr val="dk1"/>
                        </a:buClr>
                        <a:buSzPts val="1100"/>
                        <a:buFont typeface="Arial"/>
                        <a:buNone/>
                      </a:pPr>
                      <a:endParaRPr sz="500" u="none" strike="noStrike" cap="none">
                        <a:latin typeface="Barlow"/>
                        <a:ea typeface="Barlow"/>
                        <a:cs typeface="Barlow"/>
                        <a:sym typeface="Barlow"/>
                      </a:endParaRPr>
                    </a:p>
                    <a:p>
                      <a:pPr marL="0" marR="0" lvl="0" indent="0" algn="just" rtl="0">
                        <a:lnSpc>
                          <a:spcPct val="100000"/>
                        </a:lnSpc>
                        <a:spcBef>
                          <a:spcPts val="0"/>
                        </a:spcBef>
                        <a:spcAft>
                          <a:spcPts val="0"/>
                        </a:spcAft>
                        <a:buClr>
                          <a:schemeClr val="dk1"/>
                        </a:buClr>
                        <a:buSzPts val="1100"/>
                        <a:buFont typeface="Arial"/>
                        <a:buNone/>
                      </a:pPr>
                      <a:r>
                        <a:rPr lang="es-ES" sz="1000" u="none" strike="noStrike" cap="none">
                          <a:latin typeface="Barlow"/>
                          <a:ea typeface="Barlow"/>
                          <a:cs typeface="Barlow"/>
                          <a:sym typeface="Barlow"/>
                        </a:rPr>
                        <a:t>Interpréter le changement dans une société et sur son territoire</a:t>
                      </a:r>
                      <a:endParaRPr sz="1000" u="none" strike="noStrike" cap="none">
                        <a:latin typeface="Barlow"/>
                        <a:ea typeface="Barlow"/>
                        <a:cs typeface="Barlow"/>
                        <a:sym typeface="Barlow"/>
                      </a:endParaRPr>
                    </a:p>
                    <a:p>
                      <a:pPr marL="0" marR="0" lvl="0" indent="0" algn="just" rtl="0">
                        <a:lnSpc>
                          <a:spcPct val="100000"/>
                        </a:lnSpc>
                        <a:spcBef>
                          <a:spcPts val="0"/>
                        </a:spcBef>
                        <a:spcAft>
                          <a:spcPts val="0"/>
                        </a:spcAft>
                        <a:buClr>
                          <a:schemeClr val="dk1"/>
                        </a:buClr>
                        <a:buSzPts val="1100"/>
                        <a:buFont typeface="Arial"/>
                        <a:buNone/>
                      </a:pPr>
                      <a:endParaRPr sz="500" u="none" strike="noStrike" cap="none">
                        <a:latin typeface="Barlow"/>
                        <a:ea typeface="Barlow"/>
                        <a:cs typeface="Barlow"/>
                        <a:sym typeface="Barlow"/>
                      </a:endParaRPr>
                    </a:p>
                    <a:p>
                      <a:pPr marL="0" marR="0" lvl="0" indent="0" algn="just" rtl="0">
                        <a:lnSpc>
                          <a:spcPct val="100000"/>
                        </a:lnSpc>
                        <a:spcBef>
                          <a:spcPts val="0"/>
                        </a:spcBef>
                        <a:spcAft>
                          <a:spcPts val="0"/>
                        </a:spcAft>
                        <a:buClr>
                          <a:schemeClr val="dk1"/>
                        </a:buClr>
                        <a:buSzPts val="1100"/>
                        <a:buFont typeface="Arial"/>
                        <a:buNone/>
                      </a:pPr>
                      <a:r>
                        <a:rPr lang="es-ES" sz="1000" u="none" strike="noStrike" cap="none">
                          <a:latin typeface="Barlow"/>
                          <a:ea typeface="Barlow"/>
                          <a:cs typeface="Barlow"/>
                          <a:sym typeface="Barlow"/>
                        </a:rPr>
                        <a:t>S’ouvrir à la diversité des sociétés et de leur territoire</a:t>
                      </a:r>
                      <a:endParaRPr sz="1000" u="none" strike="noStrike" cap="none">
                        <a:latin typeface="Barlow"/>
                        <a:ea typeface="Barlow"/>
                        <a:cs typeface="Barlow"/>
                        <a:sym typeface="Barlow"/>
                      </a:endParaRPr>
                    </a:p>
                  </a:txBody>
                  <a:tcPr marL="91425" marR="91425" marT="91425" marB="91425"/>
                </a:tc>
                <a:tc gridSpan="2">
                  <a:txBody>
                    <a:bodyPr/>
                    <a:lstStyle/>
                    <a:p>
                      <a:pPr marL="0" marR="0" lvl="0" indent="0" algn="ctr" rtl="0">
                        <a:lnSpc>
                          <a:spcPct val="100000"/>
                        </a:lnSpc>
                        <a:spcBef>
                          <a:spcPts val="0"/>
                        </a:spcBef>
                        <a:spcAft>
                          <a:spcPts val="0"/>
                        </a:spcAft>
                        <a:buClr>
                          <a:srgbClr val="000000"/>
                        </a:buClr>
                        <a:buSzPts val="1400"/>
                        <a:buFont typeface="Arial"/>
                        <a:buNone/>
                      </a:pPr>
                      <a:endParaRPr>
                        <a:solidFill>
                          <a:schemeClr val="dk1"/>
                        </a:solidFill>
                      </a:endParaRPr>
                    </a:p>
                    <a:p>
                      <a:pPr marL="0" marR="0" lvl="0" indent="0" algn="ctr" rtl="0">
                        <a:lnSpc>
                          <a:spcPct val="100000"/>
                        </a:lnSpc>
                        <a:spcBef>
                          <a:spcPts val="0"/>
                        </a:spcBef>
                        <a:spcAft>
                          <a:spcPts val="0"/>
                        </a:spcAft>
                        <a:buClr>
                          <a:srgbClr val="000000"/>
                        </a:buClr>
                        <a:buSzPts val="1400"/>
                        <a:buFont typeface="Arial"/>
                        <a:buNone/>
                      </a:pPr>
                      <a:r>
                        <a:rPr lang="es-ES">
                          <a:solidFill>
                            <a:schemeClr val="dk1"/>
                          </a:solidFill>
                        </a:rPr>
                        <a:t>S</a:t>
                      </a: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hMerge="1">
                  <a:txBody>
                    <a:bodyPr/>
                    <a:lstStyle/>
                    <a:p>
                      <a:endParaRPr lang="fr-FR"/>
                    </a:p>
                  </a:txBody>
                  <a:tcPr/>
                </a:tc>
                <a:tc gridSpan="2">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solidFill>
                          <a:schemeClr val="dk1"/>
                        </a:solidFill>
                      </a:endParaRPr>
                    </a:p>
                    <a:p>
                      <a:pPr marL="0" lvl="0" indent="0" algn="ctr" rtl="0">
                        <a:spcBef>
                          <a:spcPts val="0"/>
                        </a:spcBef>
                        <a:spcAft>
                          <a:spcPts val="0"/>
                        </a:spcAft>
                        <a:buClr>
                          <a:schemeClr val="dk1"/>
                        </a:buClr>
                        <a:buSzPts val="1400"/>
                        <a:buFont typeface="Arial"/>
                        <a:buNone/>
                      </a:pPr>
                      <a:r>
                        <a:rPr lang="es-ES">
                          <a:solidFill>
                            <a:schemeClr val="dk1"/>
                          </a:solidFill>
                        </a:rPr>
                        <a:t>✓</a:t>
                      </a:r>
                      <a:endParaRPr sz="1400" u="none" strike="noStrike" cap="none"/>
                    </a:p>
                  </a:txBody>
                  <a:tcPr marL="91425" marR="91425" marT="91425" marB="91425"/>
                </a:tc>
                <a:tc hMerge="1">
                  <a:txBody>
                    <a:bodyPr/>
                    <a:lstStyle/>
                    <a:p>
                      <a:endParaRPr lang="fr-FR"/>
                    </a:p>
                  </a:txBody>
                  <a:tcPr/>
                </a:tc>
                <a:tc>
                  <a:txBody>
                    <a:bodyPr/>
                    <a:lstStyle/>
                    <a:p>
                      <a:pPr marL="0" marR="0" lvl="0" indent="0" algn="l" rtl="0">
                        <a:lnSpc>
                          <a:spcPct val="115000"/>
                        </a:lnSpc>
                        <a:spcBef>
                          <a:spcPts val="0"/>
                        </a:spcBef>
                        <a:spcAft>
                          <a:spcPts val="0"/>
                        </a:spcAft>
                        <a:buClr>
                          <a:srgbClr val="000000"/>
                        </a:buClr>
                        <a:buSzPts val="1000"/>
                        <a:buFont typeface="Arial"/>
                        <a:buNone/>
                      </a:pPr>
                      <a:r>
                        <a:rPr lang="es-ES" sz="1000" u="none" strike="noStrike" cap="none">
                          <a:solidFill>
                            <a:schemeClr val="dk1"/>
                          </a:solidFill>
                          <a:latin typeface="Barlow"/>
                          <a:ea typeface="Barlow"/>
                          <a:cs typeface="Barlow"/>
                          <a:sym typeface="Barlow"/>
                        </a:rPr>
                        <a:t>Des situations permettant de lire l’organisation des sociétés sur leur territoire, d’interpréter les changements sociaux et territoriaux et de reconnaître la diversité entre les sociétés. L’évaluation des apprentissages se réalisera par l’utilisation appropriée des connaissances par le truchement des opérations intellectuelles : établir des faits, situer dans le temps et dans l’espace, caractériser un territoire, établir des comparaisons et établir des liens de causalité.</a:t>
                      </a:r>
                      <a:endParaRPr sz="1000" u="none" strike="noStrike" cap="none">
                        <a:solidFill>
                          <a:schemeClr val="dk1"/>
                        </a:solidFill>
                        <a:latin typeface="Barlow"/>
                        <a:ea typeface="Barlow"/>
                        <a:cs typeface="Barlow"/>
                        <a:sym typeface="Barlow"/>
                      </a:endParaRPr>
                    </a:p>
                  </a:txBody>
                  <a:tcPr marL="91425" marR="91425" marT="91425" marB="91425"/>
                </a:tc>
                <a:extLst>
                  <a:ext uri="{0D108BD9-81ED-4DB2-BD59-A6C34878D82A}">
                    <a16:rowId xmlns:a16="http://schemas.microsoft.com/office/drawing/2014/main" val="10005"/>
                  </a:ext>
                </a:extLst>
              </a:tr>
            </a:tbl>
          </a:graphicData>
        </a:graphic>
      </p:graphicFrame>
      <p:cxnSp>
        <p:nvCxnSpPr>
          <p:cNvPr id="235" name="Google Shape;235;p5"/>
          <p:cNvCxnSpPr/>
          <p:nvPr/>
        </p:nvCxnSpPr>
        <p:spPr>
          <a:xfrm>
            <a:off x="468068" y="1196670"/>
            <a:ext cx="5315700" cy="3000"/>
          </a:xfrm>
          <a:prstGeom prst="straightConnector1">
            <a:avLst/>
          </a:prstGeom>
          <a:noFill/>
          <a:ln w="19050" cap="flat" cmpd="sng">
            <a:solidFill>
              <a:srgbClr val="7DC39E"/>
            </a:solidFill>
            <a:prstDash val="solid"/>
            <a:miter lim="800000"/>
            <a:headEnd type="none" w="sm" len="sm"/>
            <a:tailEnd type="none" w="sm" len="sm"/>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6"/>
          <p:cNvSpPr txBox="1"/>
          <p:nvPr/>
        </p:nvSpPr>
        <p:spPr>
          <a:xfrm>
            <a:off x="326581" y="242600"/>
            <a:ext cx="69885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s-ES" sz="3200" b="0" i="0" u="none" strike="noStrike" cap="none">
                <a:solidFill>
                  <a:srgbClr val="3F3F3F"/>
                </a:solidFill>
                <a:latin typeface="Barlow"/>
                <a:ea typeface="Barlow"/>
                <a:cs typeface="Barlow"/>
                <a:sym typeface="Barlow"/>
              </a:rPr>
              <a:t>Les compétences évaluées</a:t>
            </a:r>
            <a:endParaRPr sz="1400" b="0" i="0" u="none" strike="noStrike" cap="none">
              <a:solidFill>
                <a:srgbClr val="000000"/>
              </a:solidFill>
              <a:latin typeface="Arial"/>
              <a:ea typeface="Arial"/>
              <a:cs typeface="Arial"/>
              <a:sym typeface="Arial"/>
            </a:endParaRPr>
          </a:p>
        </p:txBody>
      </p:sp>
      <p:sp>
        <p:nvSpPr>
          <p:cNvPr id="241" name="Google Shape;241;p6"/>
          <p:cNvSpPr txBox="1"/>
          <p:nvPr/>
        </p:nvSpPr>
        <p:spPr>
          <a:xfrm>
            <a:off x="391850" y="827375"/>
            <a:ext cx="5680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1800" b="1" i="0" u="none" strike="noStrike" cap="none">
                <a:solidFill>
                  <a:srgbClr val="3F3F3F"/>
                </a:solidFill>
                <a:latin typeface="Barlow"/>
                <a:ea typeface="Barlow"/>
                <a:cs typeface="Barlow"/>
                <a:sym typeface="Barlow"/>
              </a:rPr>
              <a:t>6</a:t>
            </a:r>
            <a:r>
              <a:rPr lang="es-ES" sz="1800" b="1" i="0" u="none" strike="noStrike" cap="none" baseline="30000">
                <a:solidFill>
                  <a:srgbClr val="3F3F3F"/>
                </a:solidFill>
                <a:latin typeface="Barlow"/>
                <a:ea typeface="Barlow"/>
                <a:cs typeface="Barlow"/>
                <a:sym typeface="Barlow"/>
              </a:rPr>
              <a:t>e</a:t>
            </a:r>
            <a:r>
              <a:rPr lang="es-ES" sz="1800" b="1" i="0" u="none" strike="noStrike" cap="none">
                <a:solidFill>
                  <a:srgbClr val="3F3F3F"/>
                </a:solidFill>
                <a:latin typeface="Barlow"/>
                <a:ea typeface="Barlow"/>
                <a:cs typeface="Barlow"/>
                <a:sym typeface="Barlow"/>
              </a:rPr>
              <a:t> année - Gr. d’anglais intensif (Gr. B 5 mois/5 mois)</a:t>
            </a:r>
            <a:endParaRPr sz="1400" b="1" i="0" u="none" strike="noStrike" cap="none">
              <a:solidFill>
                <a:srgbClr val="000000"/>
              </a:solidFill>
              <a:latin typeface="Arial"/>
              <a:ea typeface="Arial"/>
              <a:cs typeface="Arial"/>
              <a:sym typeface="Arial"/>
            </a:endParaRPr>
          </a:p>
        </p:txBody>
      </p:sp>
      <p:graphicFrame>
        <p:nvGraphicFramePr>
          <p:cNvPr id="242" name="Google Shape;242;p6"/>
          <p:cNvGraphicFramePr/>
          <p:nvPr/>
        </p:nvGraphicFramePr>
        <p:xfrm>
          <a:off x="391875" y="1315575"/>
          <a:ext cx="3000000" cy="3000000"/>
        </p:xfrm>
        <a:graphic>
          <a:graphicData uri="http://schemas.openxmlformats.org/drawingml/2006/table">
            <a:tbl>
              <a:tblPr>
                <a:noFill/>
                <a:tableStyleId>{67F606BB-E3B0-4192-B862-280D9DABE568}</a:tableStyleId>
              </a:tblPr>
              <a:tblGrid>
                <a:gridCol w="1271675">
                  <a:extLst>
                    <a:ext uri="{9D8B030D-6E8A-4147-A177-3AD203B41FA5}">
                      <a16:colId xmlns:a16="http://schemas.microsoft.com/office/drawing/2014/main" val="20000"/>
                    </a:ext>
                  </a:extLst>
                </a:gridCol>
                <a:gridCol w="2054325">
                  <a:extLst>
                    <a:ext uri="{9D8B030D-6E8A-4147-A177-3AD203B41FA5}">
                      <a16:colId xmlns:a16="http://schemas.microsoft.com/office/drawing/2014/main" val="20001"/>
                    </a:ext>
                  </a:extLst>
                </a:gridCol>
                <a:gridCol w="1290375">
                  <a:extLst>
                    <a:ext uri="{9D8B030D-6E8A-4147-A177-3AD203B41FA5}">
                      <a16:colId xmlns:a16="http://schemas.microsoft.com/office/drawing/2014/main" val="20002"/>
                    </a:ext>
                  </a:extLst>
                </a:gridCol>
                <a:gridCol w="1290375">
                  <a:extLst>
                    <a:ext uri="{9D8B030D-6E8A-4147-A177-3AD203B41FA5}">
                      <a16:colId xmlns:a16="http://schemas.microsoft.com/office/drawing/2014/main" val="20003"/>
                    </a:ext>
                  </a:extLst>
                </a:gridCol>
                <a:gridCol w="1290375">
                  <a:extLst>
                    <a:ext uri="{9D8B030D-6E8A-4147-A177-3AD203B41FA5}">
                      <a16:colId xmlns:a16="http://schemas.microsoft.com/office/drawing/2014/main" val="20004"/>
                    </a:ext>
                  </a:extLst>
                </a:gridCol>
                <a:gridCol w="4082100">
                  <a:extLst>
                    <a:ext uri="{9D8B030D-6E8A-4147-A177-3AD203B41FA5}">
                      <a16:colId xmlns:a16="http://schemas.microsoft.com/office/drawing/2014/main" val="20005"/>
                    </a:ext>
                  </a:extLst>
                </a:gridCol>
              </a:tblGrid>
              <a:tr h="891725">
                <a:tc>
                  <a:txBody>
                    <a:bodyPr/>
                    <a:lstStyle/>
                    <a:p>
                      <a:pPr marL="0" marR="0" lvl="0" indent="0" algn="ctr" rtl="0">
                        <a:lnSpc>
                          <a:spcPct val="100000"/>
                        </a:lnSpc>
                        <a:spcBef>
                          <a:spcPts val="0"/>
                        </a:spcBef>
                        <a:spcAft>
                          <a:spcPts val="0"/>
                        </a:spcAft>
                        <a:buClr>
                          <a:srgbClr val="000000"/>
                        </a:buClr>
                        <a:buSzPts val="1300"/>
                        <a:buFont typeface="Arial"/>
                        <a:buNone/>
                      </a:pPr>
                      <a:r>
                        <a:rPr lang="es-ES" sz="1300" u="none" strike="noStrike" cap="none">
                          <a:latin typeface="Barlow"/>
                          <a:ea typeface="Barlow"/>
                          <a:cs typeface="Barlow"/>
                          <a:sym typeface="Barlow"/>
                        </a:rPr>
                        <a:t>Disciplines</a:t>
                      </a:r>
                      <a:endParaRPr sz="1300" u="none" strike="noStrike" cap="none">
                        <a:latin typeface="Barlow"/>
                        <a:ea typeface="Barlow"/>
                        <a:cs typeface="Barlow"/>
                        <a:sym typeface="Barlow"/>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300"/>
                        <a:buFont typeface="Arial"/>
                        <a:buNone/>
                      </a:pPr>
                      <a:r>
                        <a:rPr lang="es-ES" sz="1300" u="none" strike="noStrike" cap="none">
                          <a:latin typeface="Barlow"/>
                          <a:ea typeface="Barlow"/>
                          <a:cs typeface="Barlow"/>
                          <a:sym typeface="Barlow"/>
                        </a:rPr>
                        <a:t>Compétences</a:t>
                      </a:r>
                      <a:endParaRPr sz="1300" u="none" strike="noStrike" cap="none">
                        <a:latin typeface="Barlow"/>
                        <a:ea typeface="Barlow"/>
                        <a:cs typeface="Barlow"/>
                        <a:sym typeface="Barlow"/>
                      </a:endParaRPr>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r>
                        <a:rPr lang="es-ES" sz="1300" u="none" strike="noStrike" cap="none">
                          <a:solidFill>
                            <a:schemeClr val="dk1"/>
                          </a:solidFill>
                          <a:latin typeface="Barlow"/>
                          <a:ea typeface="Barlow"/>
                          <a:cs typeface="Barlow"/>
                          <a:sym typeface="Barlow"/>
                        </a:rPr>
                        <a:t>1</a:t>
                      </a:r>
                      <a:r>
                        <a:rPr lang="es-ES" sz="1300" u="none" strike="noStrike" cap="none" baseline="30000">
                          <a:solidFill>
                            <a:schemeClr val="dk1"/>
                          </a:solidFill>
                          <a:latin typeface="Barlow"/>
                          <a:ea typeface="Barlow"/>
                          <a:cs typeface="Barlow"/>
                          <a:sym typeface="Barlow"/>
                        </a:rPr>
                        <a:t>re</a:t>
                      </a:r>
                      <a:r>
                        <a:rPr lang="es-ES" sz="1300" u="none" strike="noStrike" cap="none">
                          <a:solidFill>
                            <a:schemeClr val="dk1"/>
                          </a:solidFill>
                          <a:latin typeface="Barlow"/>
                          <a:ea typeface="Barlow"/>
                          <a:cs typeface="Barlow"/>
                          <a:sym typeface="Barlow"/>
                        </a:rPr>
                        <a:t> </a:t>
                      </a:r>
                      <a:r>
                        <a:rPr lang="es-ES" sz="1300">
                          <a:solidFill>
                            <a:schemeClr val="dk1"/>
                          </a:solidFill>
                          <a:latin typeface="Barlow"/>
                          <a:ea typeface="Barlow"/>
                          <a:cs typeface="Barlow"/>
                          <a:sym typeface="Barlow"/>
                        </a:rPr>
                        <a:t>étape</a:t>
                      </a:r>
                      <a:endParaRPr sz="1300">
                        <a:solidFill>
                          <a:schemeClr val="dk1"/>
                        </a:solidFill>
                        <a:latin typeface="Barlow"/>
                        <a:ea typeface="Barlow"/>
                        <a:cs typeface="Barlow"/>
                        <a:sym typeface="Barlow"/>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300"/>
                        <a:buFont typeface="Arial"/>
                        <a:buNone/>
                      </a:pPr>
                      <a:r>
                        <a:rPr lang="es-ES" sz="1300" u="none" strike="noStrike" cap="none">
                          <a:solidFill>
                            <a:schemeClr val="dk1"/>
                          </a:solidFill>
                          <a:latin typeface="Barlow"/>
                          <a:ea typeface="Barlow"/>
                          <a:cs typeface="Barlow"/>
                          <a:sym typeface="Barlow"/>
                        </a:rPr>
                        <a:t>2</a:t>
                      </a:r>
                      <a:r>
                        <a:rPr lang="es-ES" sz="1300" u="none" strike="noStrike" cap="none" baseline="30000">
                          <a:solidFill>
                            <a:schemeClr val="dk1"/>
                          </a:solidFill>
                          <a:latin typeface="Barlow"/>
                          <a:ea typeface="Barlow"/>
                          <a:cs typeface="Barlow"/>
                          <a:sym typeface="Barlow"/>
                        </a:rPr>
                        <a:t>e</a:t>
                      </a:r>
                      <a:r>
                        <a:rPr lang="es-ES" sz="1300">
                          <a:solidFill>
                            <a:schemeClr val="dk1"/>
                          </a:solidFill>
                          <a:latin typeface="Barlow"/>
                          <a:ea typeface="Barlow"/>
                          <a:cs typeface="Barlow"/>
                          <a:sym typeface="Barlow"/>
                        </a:rPr>
                        <a:t> étape</a:t>
                      </a:r>
                      <a:endParaRPr sz="1300" u="none" strike="noStrike" cap="none">
                        <a:solidFill>
                          <a:schemeClr val="dk1"/>
                        </a:solidFill>
                        <a:latin typeface="Barlow"/>
                        <a:ea typeface="Barlow"/>
                        <a:cs typeface="Barlow"/>
                        <a:sym typeface="Barlow"/>
                      </a:endParaRPr>
                    </a:p>
                    <a:p>
                      <a:pPr marL="0" marR="0" lvl="0" indent="0" algn="ctr" rtl="0">
                        <a:lnSpc>
                          <a:spcPct val="100000"/>
                        </a:lnSpc>
                        <a:spcBef>
                          <a:spcPts val="0"/>
                        </a:spcBef>
                        <a:spcAft>
                          <a:spcPts val="0"/>
                        </a:spcAft>
                        <a:buClr>
                          <a:srgbClr val="000000"/>
                        </a:buClr>
                        <a:buSzPts val="1300"/>
                        <a:buFont typeface="Arial"/>
                        <a:buNone/>
                      </a:pPr>
                      <a:r>
                        <a:rPr lang="es-ES" sz="1300" u="none" strike="noStrike" cap="none">
                          <a:solidFill>
                            <a:schemeClr val="dk1"/>
                          </a:solidFill>
                          <a:latin typeface="Barlow"/>
                          <a:ea typeface="Barlow"/>
                          <a:cs typeface="Barlow"/>
                          <a:sym typeface="Barlow"/>
                        </a:rPr>
                        <a:t> </a:t>
                      </a:r>
                      <a:endParaRPr sz="1300" u="none" strike="noStrike" cap="none">
                        <a:latin typeface="Barlow"/>
                        <a:ea typeface="Barlow"/>
                        <a:cs typeface="Barlow"/>
                        <a:sym typeface="Barlow"/>
                      </a:endParaRPr>
                    </a:p>
                  </a:txBody>
                  <a:tcPr marL="91425" marR="91425" marT="91425" marB="91425"/>
                </a:tc>
                <a:tc>
                  <a:txBody>
                    <a:bodyPr/>
                    <a:lstStyle/>
                    <a:p>
                      <a:pPr marL="0" marR="0" lvl="0" indent="0" algn="ctr" rtl="0">
                        <a:lnSpc>
                          <a:spcPct val="100000"/>
                        </a:lnSpc>
                        <a:spcBef>
                          <a:spcPts val="0"/>
                        </a:spcBef>
                        <a:spcAft>
                          <a:spcPts val="0"/>
                        </a:spcAft>
                        <a:buNone/>
                      </a:pPr>
                      <a:r>
                        <a:rPr lang="es-ES" sz="1300">
                          <a:solidFill>
                            <a:schemeClr val="dk1"/>
                          </a:solidFill>
                          <a:latin typeface="Barlow"/>
                          <a:ea typeface="Barlow"/>
                          <a:cs typeface="Barlow"/>
                          <a:sym typeface="Barlow"/>
                        </a:rPr>
                        <a:t>3e étape</a:t>
                      </a:r>
                      <a:endParaRPr sz="1300" u="none" strike="noStrike" cap="none">
                        <a:solidFill>
                          <a:schemeClr val="dk1"/>
                        </a:solidFill>
                        <a:latin typeface="Barlow"/>
                        <a:ea typeface="Barlow"/>
                        <a:cs typeface="Barlow"/>
                        <a:sym typeface="Barlow"/>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300"/>
                        <a:buFont typeface="Arial"/>
                        <a:buNone/>
                      </a:pPr>
                      <a:r>
                        <a:rPr lang="es-ES" sz="1300" u="none" strike="noStrike" cap="none">
                          <a:latin typeface="Barlow"/>
                          <a:ea typeface="Barlow"/>
                          <a:cs typeface="Barlow"/>
                          <a:sym typeface="Barlow"/>
                        </a:rPr>
                        <a:t>Nature des évaluations</a:t>
                      </a:r>
                      <a:endParaRPr sz="1300" u="none" strike="noStrike" cap="none">
                        <a:latin typeface="Barlow"/>
                        <a:ea typeface="Barlow"/>
                        <a:cs typeface="Barlow"/>
                        <a:sym typeface="Barlow"/>
                      </a:endParaRPr>
                    </a:p>
                    <a:p>
                      <a:pPr marL="0" marR="0" lvl="0" indent="0" algn="just" rtl="0">
                        <a:lnSpc>
                          <a:spcPct val="100000"/>
                        </a:lnSpc>
                        <a:spcBef>
                          <a:spcPts val="0"/>
                        </a:spcBef>
                        <a:spcAft>
                          <a:spcPts val="0"/>
                        </a:spcAft>
                        <a:buClr>
                          <a:srgbClr val="000000"/>
                        </a:buClr>
                        <a:buSzPts val="1000"/>
                        <a:buFont typeface="Arial"/>
                        <a:buNone/>
                      </a:pPr>
                      <a:endParaRPr sz="1000" u="none" strike="noStrike" cap="none">
                        <a:latin typeface="Barlow"/>
                        <a:ea typeface="Barlow"/>
                        <a:cs typeface="Barlow"/>
                        <a:sym typeface="Barlow"/>
                      </a:endParaRPr>
                    </a:p>
                  </a:txBody>
                  <a:tcPr marL="91425" marR="91425" marT="91425" marB="91425"/>
                </a:tc>
                <a:extLst>
                  <a:ext uri="{0D108BD9-81ED-4DB2-BD59-A6C34878D82A}">
                    <a16:rowId xmlns:a16="http://schemas.microsoft.com/office/drawing/2014/main" val="10000"/>
                  </a:ext>
                </a:extLst>
              </a:tr>
              <a:tr h="1142525">
                <a:tc>
                  <a:txBody>
                    <a:bodyPr/>
                    <a:lstStyle/>
                    <a:p>
                      <a:pPr marL="0" marR="0" lvl="0" indent="0" algn="ctr" rtl="0">
                        <a:lnSpc>
                          <a:spcPct val="100000"/>
                        </a:lnSpc>
                        <a:spcBef>
                          <a:spcPts val="0"/>
                        </a:spcBef>
                        <a:spcAft>
                          <a:spcPts val="0"/>
                        </a:spcAft>
                        <a:buClr>
                          <a:srgbClr val="000000"/>
                        </a:buClr>
                        <a:buSzPts val="1200"/>
                        <a:buFont typeface="Arial"/>
                        <a:buNone/>
                      </a:pPr>
                      <a:r>
                        <a:rPr lang="es-ES" sz="1200">
                          <a:latin typeface="Barlow"/>
                          <a:ea typeface="Barlow"/>
                          <a:cs typeface="Barlow"/>
                          <a:sym typeface="Barlow"/>
                        </a:rPr>
                        <a:t>CCQ</a:t>
                      </a:r>
                      <a:endParaRPr sz="1200" u="none" strike="noStrike" cap="none">
                        <a:latin typeface="Barlow"/>
                        <a:ea typeface="Barlow"/>
                        <a:cs typeface="Barlow"/>
                        <a:sym typeface="Barlow"/>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s-ES" sz="1000">
                          <a:solidFill>
                            <a:schemeClr val="dk1"/>
                          </a:solidFill>
                          <a:latin typeface="Barlow"/>
                          <a:ea typeface="Barlow"/>
                          <a:cs typeface="Barlow"/>
                          <a:sym typeface="Barlow"/>
                        </a:rPr>
                        <a:t>Réfléchir de façon critique sur des réalités culturelles</a:t>
                      </a:r>
                      <a:endParaRPr sz="1000">
                        <a:solidFill>
                          <a:schemeClr val="dk1"/>
                        </a:solidFill>
                        <a:latin typeface="Barlow"/>
                        <a:ea typeface="Barlow"/>
                        <a:cs typeface="Barlow"/>
                        <a:sym typeface="Barlow"/>
                      </a:endParaRPr>
                    </a:p>
                    <a:p>
                      <a:pPr marL="0" marR="0" lvl="0" indent="0" algn="l" rtl="0">
                        <a:lnSpc>
                          <a:spcPct val="100000"/>
                        </a:lnSpc>
                        <a:spcBef>
                          <a:spcPts val="0"/>
                        </a:spcBef>
                        <a:spcAft>
                          <a:spcPts val="0"/>
                        </a:spcAft>
                        <a:buClr>
                          <a:schemeClr val="dk1"/>
                        </a:buClr>
                        <a:buSzPts val="1100"/>
                        <a:buFont typeface="Arial"/>
                        <a:buNone/>
                      </a:pPr>
                      <a:endParaRPr sz="1000">
                        <a:solidFill>
                          <a:schemeClr val="dk1"/>
                        </a:solidFill>
                        <a:highlight>
                          <a:srgbClr val="FFFF00"/>
                        </a:highlight>
                        <a:latin typeface="Barlow"/>
                        <a:ea typeface="Barlow"/>
                        <a:cs typeface="Barlow"/>
                        <a:sym typeface="Barlow"/>
                      </a:endParaRPr>
                    </a:p>
                    <a:p>
                      <a:pPr marL="0" marR="0" lvl="0" indent="0" algn="l" rtl="0">
                        <a:lnSpc>
                          <a:spcPct val="100000"/>
                        </a:lnSpc>
                        <a:spcBef>
                          <a:spcPts val="0"/>
                        </a:spcBef>
                        <a:spcAft>
                          <a:spcPts val="0"/>
                        </a:spcAft>
                        <a:buClr>
                          <a:schemeClr val="dk1"/>
                        </a:buClr>
                        <a:buSzPts val="1100"/>
                        <a:buFont typeface="Arial"/>
                        <a:buNone/>
                      </a:pPr>
                      <a:endParaRPr sz="1000">
                        <a:solidFill>
                          <a:schemeClr val="dk1"/>
                        </a:solidFill>
                        <a:highlight>
                          <a:srgbClr val="FFFF00"/>
                        </a:highlight>
                        <a:latin typeface="Barlow"/>
                        <a:ea typeface="Barlow"/>
                        <a:cs typeface="Barlow"/>
                        <a:sym typeface="Barlow"/>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solidFill>
                            <a:schemeClr val="dk1"/>
                          </a:solidFill>
                        </a:rPr>
                        <a:t>✓</a:t>
                      </a:r>
                      <a:endParaRPr sz="1400" u="none" strike="noStrike" cap="none">
                        <a:solidFill>
                          <a:schemeClr val="dk1"/>
                        </a:solidFill>
                      </a:endParaRPr>
                    </a:p>
                    <a:p>
                      <a:pPr marL="0" marR="0" lvl="0" indent="0" algn="ctr" rtl="0">
                        <a:lnSpc>
                          <a:spcPct val="100000"/>
                        </a:lnSpc>
                        <a:spcBef>
                          <a:spcPts val="0"/>
                        </a:spcBef>
                        <a:spcAft>
                          <a:spcPts val="0"/>
                        </a:spcAft>
                        <a:buClr>
                          <a:srgbClr val="000000"/>
                        </a:buClr>
                        <a:buSzPts val="800"/>
                        <a:buFont typeface="Arial"/>
                        <a:buNone/>
                      </a:pPr>
                      <a:endParaRPr sz="800" u="none" strike="noStrike" cap="none">
                        <a:solidFill>
                          <a:schemeClr val="dk1"/>
                        </a:solidFill>
                      </a:endParaRPr>
                    </a:p>
                    <a:p>
                      <a:pPr marL="0" marR="0" lvl="0" indent="0" algn="l" rtl="0">
                        <a:lnSpc>
                          <a:spcPct val="100000"/>
                        </a:lnSpc>
                        <a:spcBef>
                          <a:spcPts val="0"/>
                        </a:spcBef>
                        <a:spcAft>
                          <a:spcPts val="0"/>
                        </a:spcAft>
                        <a:buClr>
                          <a:schemeClr val="dk1"/>
                        </a:buClr>
                        <a:buSzPts val="1100"/>
                        <a:buFont typeface="Arial"/>
                        <a:buNone/>
                      </a:pPr>
                      <a:endParaRPr sz="1400" u="none" strike="noStrike" cap="none">
                        <a:solidFill>
                          <a:schemeClr val="dk1"/>
                        </a:solidFill>
                      </a:endParaRPr>
                    </a:p>
                    <a:p>
                      <a:pPr marL="0" marR="0" lvl="0" indent="0" algn="ctr" rtl="0">
                        <a:lnSpc>
                          <a:spcPct val="100000"/>
                        </a:lnSpc>
                        <a:spcBef>
                          <a:spcPts val="0"/>
                        </a:spcBef>
                        <a:spcAft>
                          <a:spcPts val="0"/>
                        </a:spcAft>
                        <a:buClr>
                          <a:srgbClr val="000000"/>
                        </a:buClr>
                        <a:buSzPts val="1400"/>
                        <a:buFont typeface="Arial"/>
                        <a:buNone/>
                      </a:pPr>
                      <a:endParaRPr sz="1400" u="none" strike="noStrike" cap="none">
                        <a:solidFill>
                          <a:schemeClr val="dk1"/>
                        </a:solidFill>
                      </a:endParaRPr>
                    </a:p>
                  </a:txBody>
                  <a:tcPr marL="91425" marR="91425" marT="91425" marB="91425"/>
                </a:tc>
                <a:tc>
                  <a:txBody>
                    <a:bodyPr/>
                    <a:lstStyle/>
                    <a:p>
                      <a:pPr marL="0" lvl="0" indent="0" algn="ctr" rtl="0">
                        <a:spcBef>
                          <a:spcPts val="0"/>
                        </a:spcBef>
                        <a:spcAft>
                          <a:spcPts val="0"/>
                        </a:spcAft>
                        <a:buClr>
                          <a:schemeClr val="dk1"/>
                        </a:buClr>
                        <a:buSzPts val="1400"/>
                        <a:buFont typeface="Arial"/>
                        <a:buNone/>
                      </a:pPr>
                      <a:r>
                        <a:rPr lang="es-ES">
                          <a:solidFill>
                            <a:schemeClr val="dk1"/>
                          </a:solidFill>
                        </a:rPr>
                        <a:t>✓</a:t>
                      </a:r>
                      <a:endParaRPr>
                        <a:solidFill>
                          <a:schemeClr val="dk1"/>
                        </a:solidFill>
                      </a:endParaRPr>
                    </a:p>
                    <a:p>
                      <a:pPr marL="0" lvl="0" indent="0" algn="ctr" rtl="0">
                        <a:spcBef>
                          <a:spcPts val="0"/>
                        </a:spcBef>
                        <a:spcAft>
                          <a:spcPts val="0"/>
                        </a:spcAft>
                        <a:buClr>
                          <a:schemeClr val="dk1"/>
                        </a:buClr>
                        <a:buSzPts val="1400"/>
                        <a:buFont typeface="Arial"/>
                        <a:buNone/>
                      </a:pPr>
                      <a:r>
                        <a:rPr lang="es-ES">
                          <a:solidFill>
                            <a:schemeClr val="dk1"/>
                          </a:solidFill>
                        </a:rPr>
                        <a:t>Fin le 24 janvier 2025</a:t>
                      </a:r>
                      <a:endParaRPr>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None/>
                      </a:pPr>
                      <a:r>
                        <a:rPr lang="es-ES">
                          <a:solidFill>
                            <a:schemeClr val="dk1"/>
                          </a:solidFill>
                        </a:rPr>
                        <a:t>S</a:t>
                      </a:r>
                      <a:endParaRPr>
                        <a:solidFill>
                          <a:schemeClr val="dk1"/>
                        </a:solidFill>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s-ES" sz="1000">
                          <a:solidFill>
                            <a:schemeClr val="dk1"/>
                          </a:solidFill>
                          <a:latin typeface="Barlow"/>
                          <a:ea typeface="Barlow"/>
                          <a:cs typeface="Barlow"/>
                          <a:sym typeface="Barlow"/>
                        </a:rPr>
                        <a:t>Discussion/conversation/narration autour d’albums jeunesse, journal de bord, entrevue, table ronde, débat, délibération, entretien, création de questionnaires ou de sondages.</a:t>
                      </a:r>
                      <a:endParaRPr sz="1000">
                        <a:solidFill>
                          <a:schemeClr val="dk1"/>
                        </a:solidFill>
                        <a:latin typeface="Barlow"/>
                        <a:ea typeface="Barlow"/>
                        <a:cs typeface="Barlow"/>
                        <a:sym typeface="Barlow"/>
                      </a:endParaRPr>
                    </a:p>
                    <a:p>
                      <a:pPr marL="0" marR="0" lvl="0" indent="0" algn="l" rtl="0">
                        <a:lnSpc>
                          <a:spcPct val="100000"/>
                        </a:lnSpc>
                        <a:spcBef>
                          <a:spcPts val="0"/>
                        </a:spcBef>
                        <a:spcAft>
                          <a:spcPts val="0"/>
                        </a:spcAft>
                        <a:buClr>
                          <a:srgbClr val="000000"/>
                        </a:buClr>
                        <a:buSzPts val="1000"/>
                        <a:buFont typeface="Arial"/>
                        <a:buNone/>
                      </a:pPr>
                      <a:endParaRPr sz="1000">
                        <a:latin typeface="Barlow"/>
                        <a:ea typeface="Barlow"/>
                        <a:cs typeface="Barlow"/>
                        <a:sym typeface="Barlow"/>
                      </a:endParaRPr>
                    </a:p>
                  </a:txBody>
                  <a:tcPr marL="91425" marR="91425" marT="91425" marB="91425"/>
                </a:tc>
                <a:extLst>
                  <a:ext uri="{0D108BD9-81ED-4DB2-BD59-A6C34878D82A}">
                    <a16:rowId xmlns:a16="http://schemas.microsoft.com/office/drawing/2014/main" val="10001"/>
                  </a:ext>
                </a:extLst>
              </a:tr>
              <a:tr h="990125">
                <a:tc>
                  <a:txBody>
                    <a:bodyPr/>
                    <a:lstStyle/>
                    <a:p>
                      <a:pPr marL="0" marR="0" lvl="0" indent="0" algn="ctr" rtl="0">
                        <a:lnSpc>
                          <a:spcPct val="100000"/>
                        </a:lnSpc>
                        <a:spcBef>
                          <a:spcPts val="0"/>
                        </a:spcBef>
                        <a:spcAft>
                          <a:spcPts val="0"/>
                        </a:spcAft>
                        <a:buClr>
                          <a:srgbClr val="000000"/>
                        </a:buClr>
                        <a:buSzPts val="1200"/>
                        <a:buFont typeface="Arial"/>
                        <a:buNone/>
                      </a:pPr>
                      <a:r>
                        <a:rPr lang="es-ES" sz="1200" u="none" strike="noStrike" cap="none">
                          <a:latin typeface="Barlow"/>
                          <a:ea typeface="Barlow"/>
                          <a:cs typeface="Barlow"/>
                          <a:sym typeface="Barlow"/>
                        </a:rPr>
                        <a:t> Arts plastiques</a:t>
                      </a:r>
                      <a:endParaRPr sz="1200" u="none" strike="noStrike" cap="none">
                        <a:latin typeface="Barlow"/>
                        <a:ea typeface="Barlow"/>
                        <a:cs typeface="Barlow"/>
                        <a:sym typeface="Barlow"/>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s-ES" sz="1000" u="none" strike="noStrike" cap="none">
                          <a:latin typeface="Barlow"/>
                          <a:ea typeface="Barlow"/>
                          <a:cs typeface="Barlow"/>
                          <a:sym typeface="Barlow"/>
                        </a:rPr>
                        <a:t>Création d’images personnelles ou médiatiques (70 %)</a:t>
                      </a:r>
                      <a:endParaRPr sz="1000" u="none" strike="noStrike" cap="none">
                        <a:latin typeface="Barlow"/>
                        <a:ea typeface="Barlow"/>
                        <a:cs typeface="Barlow"/>
                        <a:sym typeface="Barlow"/>
                      </a:endParaRPr>
                    </a:p>
                    <a:p>
                      <a:pPr marL="0" marR="0" lvl="0" indent="0" algn="l" rtl="0">
                        <a:lnSpc>
                          <a:spcPct val="100000"/>
                        </a:lnSpc>
                        <a:spcBef>
                          <a:spcPts val="0"/>
                        </a:spcBef>
                        <a:spcAft>
                          <a:spcPts val="0"/>
                        </a:spcAft>
                        <a:buClr>
                          <a:srgbClr val="000000"/>
                        </a:buClr>
                        <a:buSzPts val="500"/>
                        <a:buFont typeface="Arial"/>
                        <a:buNone/>
                      </a:pPr>
                      <a:endParaRPr sz="500" u="none" strike="noStrike" cap="none">
                        <a:latin typeface="Barlow"/>
                        <a:ea typeface="Barlow"/>
                        <a:cs typeface="Barlow"/>
                        <a:sym typeface="Barlow"/>
                      </a:endParaRPr>
                    </a:p>
                    <a:p>
                      <a:pPr marL="0" marR="0" lvl="0" indent="0" algn="l" rtl="0">
                        <a:lnSpc>
                          <a:spcPct val="100000"/>
                        </a:lnSpc>
                        <a:spcBef>
                          <a:spcPts val="0"/>
                        </a:spcBef>
                        <a:spcAft>
                          <a:spcPts val="0"/>
                        </a:spcAft>
                        <a:buClr>
                          <a:srgbClr val="000000"/>
                        </a:buClr>
                        <a:buSzPts val="100"/>
                        <a:buFont typeface="Arial"/>
                        <a:buNone/>
                      </a:pPr>
                      <a:endParaRPr sz="100" u="none" strike="noStrike" cap="none">
                        <a:latin typeface="Barlow"/>
                        <a:ea typeface="Barlow"/>
                        <a:cs typeface="Barlow"/>
                        <a:sym typeface="Barlow"/>
                      </a:endParaRPr>
                    </a:p>
                    <a:p>
                      <a:pPr marL="0" marR="0" lvl="0" indent="0" algn="l" rtl="0">
                        <a:lnSpc>
                          <a:spcPct val="100000"/>
                        </a:lnSpc>
                        <a:spcBef>
                          <a:spcPts val="0"/>
                        </a:spcBef>
                        <a:spcAft>
                          <a:spcPts val="0"/>
                        </a:spcAft>
                        <a:buClr>
                          <a:srgbClr val="000000"/>
                        </a:buClr>
                        <a:buSzPts val="1000"/>
                        <a:buFont typeface="Arial"/>
                        <a:buNone/>
                      </a:pPr>
                      <a:r>
                        <a:rPr lang="es-ES" sz="1000" u="none" strike="noStrike" cap="none">
                          <a:latin typeface="Barlow"/>
                          <a:ea typeface="Barlow"/>
                          <a:cs typeface="Barlow"/>
                          <a:sym typeface="Barlow"/>
                        </a:rPr>
                        <a:t>Appréciation d’images (30 %)</a:t>
                      </a:r>
                      <a:endParaRPr sz="1000" u="none" strike="noStrike" cap="none">
                        <a:latin typeface="Barlow"/>
                        <a:ea typeface="Barlow"/>
                        <a:cs typeface="Barlow"/>
                        <a:sym typeface="Barlow"/>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solidFill>
                            <a:schemeClr val="dk1"/>
                          </a:solidFill>
                        </a:rPr>
                        <a:t>✓</a:t>
                      </a:r>
                      <a:endParaRPr sz="1400" u="none" strike="noStrike" cap="none">
                        <a:solidFill>
                          <a:schemeClr val="dk1"/>
                        </a:solidFill>
                      </a:endParaRPr>
                    </a:p>
                    <a:p>
                      <a:pPr marL="0" marR="0" lvl="0" indent="0" algn="ctr" rtl="0">
                        <a:lnSpc>
                          <a:spcPct val="100000"/>
                        </a:lnSpc>
                        <a:spcBef>
                          <a:spcPts val="0"/>
                        </a:spcBef>
                        <a:spcAft>
                          <a:spcPts val="0"/>
                        </a:spcAft>
                        <a:buClr>
                          <a:srgbClr val="000000"/>
                        </a:buClr>
                        <a:buSzPts val="800"/>
                        <a:buFont typeface="Arial"/>
                        <a:buNone/>
                      </a:pPr>
                      <a:endParaRPr sz="800" u="none" strike="noStrike" cap="none">
                        <a:solidFill>
                          <a:schemeClr val="dk1"/>
                        </a:solidFill>
                      </a:endParaRPr>
                    </a:p>
                    <a:p>
                      <a:pPr marL="0" marR="0" lvl="0" indent="0" algn="l" rtl="0">
                        <a:lnSpc>
                          <a:spcPct val="100000"/>
                        </a:lnSpc>
                        <a:spcBef>
                          <a:spcPts val="0"/>
                        </a:spcBef>
                        <a:spcAft>
                          <a:spcPts val="0"/>
                        </a:spcAft>
                        <a:buClr>
                          <a:schemeClr val="dk1"/>
                        </a:buClr>
                        <a:buSzPts val="1100"/>
                        <a:buFont typeface="Arial"/>
                        <a:buNone/>
                      </a:pPr>
                      <a:endParaRPr sz="1400" u="none" strike="noStrike" cap="none">
                        <a:solidFill>
                          <a:schemeClr val="dk1"/>
                        </a:solidFill>
                      </a:endParaRPr>
                    </a:p>
                    <a:p>
                      <a:pPr marL="0" marR="0" lvl="0" indent="0" algn="ctr" rtl="0">
                        <a:lnSpc>
                          <a:spcPct val="100000"/>
                        </a:lnSpc>
                        <a:spcBef>
                          <a:spcPts val="0"/>
                        </a:spcBef>
                        <a:spcAft>
                          <a:spcPts val="0"/>
                        </a:spcAft>
                        <a:buClr>
                          <a:srgbClr val="000000"/>
                        </a:buClr>
                        <a:buSzPts val="1400"/>
                        <a:buFont typeface="Arial"/>
                        <a:buNone/>
                      </a:pPr>
                      <a:endParaRPr sz="1400"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solidFill>
                            <a:schemeClr val="dk1"/>
                          </a:solidFill>
                        </a:rPr>
                        <a:t>✓</a:t>
                      </a:r>
                      <a:endParaRPr sz="1400" u="none" strike="noStrike" cap="none"/>
                    </a:p>
                  </a:txBody>
                  <a:tcPr marL="91425" marR="91425" marT="91425" marB="91425"/>
                </a:tc>
                <a:tc>
                  <a:txBody>
                    <a:bodyPr/>
                    <a:lstStyle/>
                    <a:p>
                      <a:pPr marL="0" lvl="0" indent="0" algn="ctr" rtl="0">
                        <a:spcBef>
                          <a:spcPts val="0"/>
                        </a:spcBef>
                        <a:spcAft>
                          <a:spcPts val="0"/>
                        </a:spcAft>
                        <a:buClr>
                          <a:schemeClr val="dk1"/>
                        </a:buClr>
                        <a:buSzPts val="1400"/>
                        <a:buFont typeface="Arial"/>
                        <a:buNone/>
                      </a:pPr>
                      <a:r>
                        <a:rPr lang="es-ES">
                          <a:solidFill>
                            <a:schemeClr val="dk1"/>
                          </a:solidFill>
                        </a:rPr>
                        <a:t>✓</a:t>
                      </a:r>
                      <a:endParaRPr sz="1400" u="none" strike="noStrike" cap="none">
                        <a:solidFill>
                          <a:schemeClr val="dk1"/>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s-ES" sz="1000" u="none" strike="noStrike" cap="none">
                          <a:latin typeface="Barlow"/>
                          <a:ea typeface="Barlow"/>
                          <a:cs typeface="Barlow"/>
                          <a:sym typeface="Barlow"/>
                        </a:rPr>
                        <a:t>Différents contextes tels que des projets de création d'œuvres personnelles ou médiatiques ainsi que l’appréciation d'œuvres par la critique et l’analyse.</a:t>
                      </a:r>
                      <a:endParaRPr sz="1000" u="none" strike="noStrike" cap="none">
                        <a:latin typeface="Barlow"/>
                        <a:ea typeface="Barlow"/>
                        <a:cs typeface="Barlow"/>
                        <a:sym typeface="Barlow"/>
                      </a:endParaRPr>
                    </a:p>
                  </a:txBody>
                  <a:tcPr marL="91425" marR="91425" marT="91425" marB="91425"/>
                </a:tc>
                <a:extLst>
                  <a:ext uri="{0D108BD9-81ED-4DB2-BD59-A6C34878D82A}">
                    <a16:rowId xmlns:a16="http://schemas.microsoft.com/office/drawing/2014/main" val="10002"/>
                  </a:ext>
                </a:extLst>
              </a:tr>
              <a:tr h="1233125">
                <a:tc>
                  <a:txBody>
                    <a:bodyPr/>
                    <a:lstStyle/>
                    <a:p>
                      <a:pPr marL="0" marR="0" lvl="0" indent="0" algn="ctr" rtl="0">
                        <a:lnSpc>
                          <a:spcPct val="100000"/>
                        </a:lnSpc>
                        <a:spcBef>
                          <a:spcPts val="0"/>
                        </a:spcBef>
                        <a:spcAft>
                          <a:spcPts val="0"/>
                        </a:spcAft>
                        <a:buClr>
                          <a:srgbClr val="000000"/>
                        </a:buClr>
                        <a:buSzPts val="1300"/>
                        <a:buFont typeface="Arial"/>
                        <a:buNone/>
                      </a:pPr>
                      <a:r>
                        <a:rPr lang="es-ES" sz="1300" u="none" strike="noStrike" cap="none">
                          <a:latin typeface="Barlow"/>
                          <a:ea typeface="Barlow"/>
                          <a:cs typeface="Barlow"/>
                          <a:sym typeface="Barlow"/>
                        </a:rPr>
                        <a:t>Musique</a:t>
                      </a:r>
                      <a:endParaRPr sz="1300" u="none" strike="noStrike" cap="none">
                        <a:latin typeface="Barlow"/>
                        <a:ea typeface="Barlow"/>
                        <a:cs typeface="Barlow"/>
                        <a:sym typeface="Barlow"/>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s-ES" sz="1000" u="none" strike="noStrike" cap="none">
                          <a:latin typeface="Barlow"/>
                          <a:ea typeface="Barlow"/>
                          <a:cs typeface="Barlow"/>
                          <a:sym typeface="Barlow"/>
                        </a:rPr>
                        <a:t>Interprétation et création de pièces musicales ou vocales (70%)</a:t>
                      </a:r>
                      <a:endParaRPr sz="1000" u="none" strike="noStrike" cap="none">
                        <a:latin typeface="Barlow"/>
                        <a:ea typeface="Barlow"/>
                        <a:cs typeface="Barlow"/>
                        <a:sym typeface="Barlow"/>
                      </a:endParaRPr>
                    </a:p>
                    <a:p>
                      <a:pPr marL="0" marR="0" lvl="0" indent="0" algn="l" rtl="0">
                        <a:lnSpc>
                          <a:spcPct val="100000"/>
                        </a:lnSpc>
                        <a:spcBef>
                          <a:spcPts val="0"/>
                        </a:spcBef>
                        <a:spcAft>
                          <a:spcPts val="0"/>
                        </a:spcAft>
                        <a:buClr>
                          <a:srgbClr val="000000"/>
                        </a:buClr>
                        <a:buSzPts val="500"/>
                        <a:buFont typeface="Arial"/>
                        <a:buNone/>
                      </a:pPr>
                      <a:endParaRPr sz="500" u="none" strike="noStrike" cap="none">
                        <a:latin typeface="Barlow"/>
                        <a:ea typeface="Barlow"/>
                        <a:cs typeface="Barlow"/>
                        <a:sym typeface="Barlow"/>
                      </a:endParaRPr>
                    </a:p>
                    <a:p>
                      <a:pPr marL="0" marR="0" lvl="0" indent="0" algn="l" rtl="0">
                        <a:lnSpc>
                          <a:spcPct val="100000"/>
                        </a:lnSpc>
                        <a:spcBef>
                          <a:spcPts val="0"/>
                        </a:spcBef>
                        <a:spcAft>
                          <a:spcPts val="0"/>
                        </a:spcAft>
                        <a:buClr>
                          <a:srgbClr val="000000"/>
                        </a:buClr>
                        <a:buSzPts val="100"/>
                        <a:buFont typeface="Arial"/>
                        <a:buNone/>
                      </a:pPr>
                      <a:endParaRPr sz="100" u="none" strike="noStrike" cap="none">
                        <a:latin typeface="Barlow"/>
                        <a:ea typeface="Barlow"/>
                        <a:cs typeface="Barlow"/>
                        <a:sym typeface="Barlow"/>
                      </a:endParaRPr>
                    </a:p>
                    <a:p>
                      <a:pPr marL="0" marR="0" lvl="0" indent="0" algn="l" rtl="0">
                        <a:lnSpc>
                          <a:spcPct val="100000"/>
                        </a:lnSpc>
                        <a:spcBef>
                          <a:spcPts val="0"/>
                        </a:spcBef>
                        <a:spcAft>
                          <a:spcPts val="0"/>
                        </a:spcAft>
                        <a:buClr>
                          <a:srgbClr val="000000"/>
                        </a:buClr>
                        <a:buSzPts val="1000"/>
                        <a:buFont typeface="Arial"/>
                        <a:buNone/>
                      </a:pPr>
                      <a:r>
                        <a:rPr lang="es-ES" sz="1000" u="none" strike="noStrike" cap="none">
                          <a:latin typeface="Barlow"/>
                          <a:ea typeface="Barlow"/>
                          <a:cs typeface="Barlow"/>
                          <a:sym typeface="Barlow"/>
                        </a:rPr>
                        <a:t>Appréciation de pièces musicales ou vocales (30%)</a:t>
                      </a:r>
                      <a:endParaRPr sz="1000" u="none" strike="noStrike" cap="none">
                        <a:latin typeface="Barlow"/>
                        <a:ea typeface="Barlow"/>
                        <a:cs typeface="Barlow"/>
                        <a:sym typeface="Barlow"/>
                      </a:endParaRPr>
                    </a:p>
                    <a:p>
                      <a:pPr marL="0" marR="0" lvl="0" indent="0" algn="l" rtl="0">
                        <a:lnSpc>
                          <a:spcPct val="100000"/>
                        </a:lnSpc>
                        <a:spcBef>
                          <a:spcPts val="0"/>
                        </a:spcBef>
                        <a:spcAft>
                          <a:spcPts val="0"/>
                        </a:spcAft>
                        <a:buClr>
                          <a:srgbClr val="000000"/>
                        </a:buClr>
                        <a:buSzPts val="1000"/>
                        <a:buFont typeface="Arial"/>
                        <a:buNone/>
                      </a:pPr>
                      <a:endParaRPr sz="1000">
                        <a:latin typeface="Barlow"/>
                        <a:ea typeface="Barlow"/>
                        <a:cs typeface="Barlow"/>
                        <a:sym typeface="Barlow"/>
                      </a:endParaRPr>
                    </a:p>
                    <a:p>
                      <a:pPr marL="0" marR="0" lvl="0" indent="0" algn="l" rtl="0">
                        <a:lnSpc>
                          <a:spcPct val="100000"/>
                        </a:lnSpc>
                        <a:spcBef>
                          <a:spcPts val="0"/>
                        </a:spcBef>
                        <a:spcAft>
                          <a:spcPts val="0"/>
                        </a:spcAft>
                        <a:buClr>
                          <a:srgbClr val="000000"/>
                        </a:buClr>
                        <a:buSzPts val="1000"/>
                        <a:buFont typeface="Arial"/>
                        <a:buNone/>
                      </a:pPr>
                      <a:endParaRPr sz="1000">
                        <a:latin typeface="Barlow"/>
                        <a:ea typeface="Barlow"/>
                        <a:cs typeface="Barlow"/>
                        <a:sym typeface="Barlow"/>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solidFill>
                            <a:schemeClr val="dk1"/>
                          </a:solidFill>
                        </a:rPr>
                        <a:t>✓</a:t>
                      </a:r>
                      <a:endParaRPr sz="1400" u="none" strike="noStrike" cap="none">
                        <a:solidFill>
                          <a:schemeClr val="dk1"/>
                        </a:solidFill>
                      </a:endParaRPr>
                    </a:p>
                    <a:p>
                      <a:pPr marL="0" marR="0" lvl="0" indent="0" algn="ctr" rtl="0">
                        <a:lnSpc>
                          <a:spcPct val="100000"/>
                        </a:lnSpc>
                        <a:spcBef>
                          <a:spcPts val="0"/>
                        </a:spcBef>
                        <a:spcAft>
                          <a:spcPts val="0"/>
                        </a:spcAft>
                        <a:buClr>
                          <a:srgbClr val="000000"/>
                        </a:buClr>
                        <a:buSzPts val="800"/>
                        <a:buFont typeface="Arial"/>
                        <a:buNone/>
                      </a:pPr>
                      <a:endParaRPr sz="800" u="none" strike="noStrike" cap="none">
                        <a:solidFill>
                          <a:schemeClr val="dk1"/>
                        </a:solidFill>
                      </a:endParaRPr>
                    </a:p>
                    <a:p>
                      <a:pPr marL="0" marR="0" lvl="0" indent="0" algn="l" rtl="0">
                        <a:lnSpc>
                          <a:spcPct val="100000"/>
                        </a:lnSpc>
                        <a:spcBef>
                          <a:spcPts val="0"/>
                        </a:spcBef>
                        <a:spcAft>
                          <a:spcPts val="0"/>
                        </a:spcAft>
                        <a:buClr>
                          <a:schemeClr val="dk1"/>
                        </a:buClr>
                        <a:buSzPts val="1100"/>
                        <a:buFont typeface="Arial"/>
                        <a:buNone/>
                      </a:pPr>
                      <a:endParaRPr sz="1400" u="none" strike="noStrike" cap="none">
                        <a:solidFill>
                          <a:schemeClr val="dk1"/>
                        </a:solidFill>
                      </a:endParaRPr>
                    </a:p>
                    <a:p>
                      <a:pPr marL="0" marR="0" lvl="0" indent="0" algn="ctr" rtl="0">
                        <a:lnSpc>
                          <a:spcPct val="100000"/>
                        </a:lnSpc>
                        <a:spcBef>
                          <a:spcPts val="0"/>
                        </a:spcBef>
                        <a:spcAft>
                          <a:spcPts val="0"/>
                        </a:spcAft>
                        <a:buClr>
                          <a:srgbClr val="000000"/>
                        </a:buClr>
                        <a:buSzPts val="1400"/>
                        <a:buFont typeface="Arial"/>
                        <a:buNone/>
                      </a:pPr>
                      <a:endParaRPr sz="1400"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solidFill>
                            <a:schemeClr val="dk1"/>
                          </a:solidFill>
                        </a:rPr>
                        <a:t>✓</a:t>
                      </a:r>
                      <a:endParaRPr sz="1400" u="none" strike="noStrike" cap="none"/>
                    </a:p>
                  </a:txBody>
                  <a:tcPr marL="91425" marR="91425" marT="91425" marB="91425"/>
                </a:tc>
                <a:tc>
                  <a:txBody>
                    <a:bodyPr/>
                    <a:lstStyle/>
                    <a:p>
                      <a:pPr marL="0" lvl="0" indent="0" algn="ctr" rtl="0">
                        <a:spcBef>
                          <a:spcPts val="0"/>
                        </a:spcBef>
                        <a:spcAft>
                          <a:spcPts val="0"/>
                        </a:spcAft>
                        <a:buClr>
                          <a:schemeClr val="dk1"/>
                        </a:buClr>
                        <a:buSzPts val="1400"/>
                        <a:buFont typeface="Arial"/>
                        <a:buNone/>
                      </a:pPr>
                      <a:r>
                        <a:rPr lang="es-ES">
                          <a:solidFill>
                            <a:schemeClr val="dk1"/>
                          </a:solidFill>
                        </a:rPr>
                        <a:t>✓</a:t>
                      </a:r>
                      <a:endParaRPr sz="1400" u="none" strike="noStrike" cap="none">
                        <a:solidFill>
                          <a:schemeClr val="dk1"/>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s-ES" sz="1000" u="none" strike="noStrike" cap="none">
                          <a:solidFill>
                            <a:schemeClr val="dk1"/>
                          </a:solidFill>
                          <a:latin typeface="Barlow"/>
                          <a:ea typeface="Barlow"/>
                          <a:cs typeface="Barlow"/>
                          <a:sym typeface="Barlow"/>
                        </a:rPr>
                        <a:t>Différents contextes tels que les projets d’interprétation et d’appréciation de pièces musicales ou vocales ainsi que des projets de création tels que la sonorisation, l’arrangement musical, l’improvisation ou la composition de pièces permettront de rendre compte de l’acquisition des connaissances et du développement des compétences.</a:t>
                      </a:r>
                      <a:endParaRPr sz="1000" u="none" strike="noStrike" cap="none">
                        <a:latin typeface="Barlow"/>
                        <a:ea typeface="Barlow"/>
                        <a:cs typeface="Barlow"/>
                        <a:sym typeface="Barlow"/>
                      </a:endParaRPr>
                    </a:p>
                  </a:txBody>
                  <a:tcPr marL="91425" marR="91425" marT="91425" marB="91425"/>
                </a:tc>
                <a:extLst>
                  <a:ext uri="{0D108BD9-81ED-4DB2-BD59-A6C34878D82A}">
                    <a16:rowId xmlns:a16="http://schemas.microsoft.com/office/drawing/2014/main" val="10003"/>
                  </a:ext>
                </a:extLst>
              </a:tr>
              <a:tr h="1071825">
                <a:tc>
                  <a:txBody>
                    <a:bodyPr/>
                    <a:lstStyle/>
                    <a:p>
                      <a:pPr marL="0" marR="0" lvl="0" indent="0" algn="ctr" rtl="0">
                        <a:lnSpc>
                          <a:spcPct val="100000"/>
                        </a:lnSpc>
                        <a:spcBef>
                          <a:spcPts val="0"/>
                        </a:spcBef>
                        <a:spcAft>
                          <a:spcPts val="0"/>
                        </a:spcAft>
                        <a:buClr>
                          <a:srgbClr val="000000"/>
                        </a:buClr>
                        <a:buSzPts val="1300"/>
                        <a:buFont typeface="Arial"/>
                        <a:buNone/>
                      </a:pPr>
                      <a:r>
                        <a:rPr lang="es-ES" sz="1300" u="none" strike="noStrike" cap="none">
                          <a:latin typeface="Barlow"/>
                          <a:ea typeface="Barlow"/>
                          <a:cs typeface="Barlow"/>
                          <a:sym typeface="Barlow"/>
                        </a:rPr>
                        <a:t>Éducation physique</a:t>
                      </a:r>
                      <a:endParaRPr sz="1300" u="none" strike="noStrike" cap="none">
                        <a:latin typeface="Barlow"/>
                        <a:ea typeface="Barlow"/>
                        <a:cs typeface="Barlow"/>
                        <a:sym typeface="Barlow"/>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s-ES" sz="1000" u="none" strike="noStrike" cap="none">
                          <a:latin typeface="Barlow"/>
                          <a:ea typeface="Barlow"/>
                          <a:cs typeface="Barlow"/>
                          <a:sym typeface="Barlow"/>
                        </a:rPr>
                        <a:t>Agir dans divers contextes d’activités physiques</a:t>
                      </a:r>
                      <a:endParaRPr sz="1000" u="none" strike="noStrike" cap="none">
                        <a:latin typeface="Barlow"/>
                        <a:ea typeface="Barlow"/>
                        <a:cs typeface="Barlow"/>
                        <a:sym typeface="Barlow"/>
                      </a:endParaRPr>
                    </a:p>
                    <a:p>
                      <a:pPr marL="0" marR="0" lvl="0" indent="0" algn="l" rtl="0">
                        <a:lnSpc>
                          <a:spcPct val="100000"/>
                        </a:lnSpc>
                        <a:spcBef>
                          <a:spcPts val="0"/>
                        </a:spcBef>
                        <a:spcAft>
                          <a:spcPts val="0"/>
                        </a:spcAft>
                        <a:buClr>
                          <a:srgbClr val="000000"/>
                        </a:buClr>
                        <a:buSzPts val="500"/>
                        <a:buFont typeface="Arial"/>
                        <a:buNone/>
                      </a:pPr>
                      <a:endParaRPr sz="500" u="none" strike="noStrike" cap="none">
                        <a:latin typeface="Barlow"/>
                        <a:ea typeface="Barlow"/>
                        <a:cs typeface="Barlow"/>
                        <a:sym typeface="Barlow"/>
                      </a:endParaRPr>
                    </a:p>
                    <a:p>
                      <a:pPr marL="0" marR="0" lvl="0" indent="0" algn="l" rtl="0">
                        <a:lnSpc>
                          <a:spcPct val="100000"/>
                        </a:lnSpc>
                        <a:spcBef>
                          <a:spcPts val="0"/>
                        </a:spcBef>
                        <a:spcAft>
                          <a:spcPts val="0"/>
                        </a:spcAft>
                        <a:buClr>
                          <a:srgbClr val="000000"/>
                        </a:buClr>
                        <a:buSzPts val="1000"/>
                        <a:buFont typeface="Arial"/>
                        <a:buNone/>
                      </a:pPr>
                      <a:r>
                        <a:rPr lang="es-ES" sz="1000" u="none" strike="noStrike" cap="none">
                          <a:latin typeface="Barlow"/>
                          <a:ea typeface="Barlow"/>
                          <a:cs typeface="Barlow"/>
                          <a:sym typeface="Barlow"/>
                        </a:rPr>
                        <a:t>Interagir dans divers contextes de pratiques physiques</a:t>
                      </a:r>
                      <a:endParaRPr sz="1000" u="none" strike="noStrike" cap="none">
                        <a:latin typeface="Barlow"/>
                        <a:ea typeface="Barlow"/>
                        <a:cs typeface="Barlow"/>
                        <a:sym typeface="Barlow"/>
                      </a:endParaRPr>
                    </a:p>
                    <a:p>
                      <a:pPr marL="0" marR="0" lvl="0" indent="0" algn="l" rtl="0">
                        <a:lnSpc>
                          <a:spcPct val="100000"/>
                        </a:lnSpc>
                        <a:spcBef>
                          <a:spcPts val="0"/>
                        </a:spcBef>
                        <a:spcAft>
                          <a:spcPts val="0"/>
                        </a:spcAft>
                        <a:buClr>
                          <a:srgbClr val="000000"/>
                        </a:buClr>
                        <a:buSzPts val="500"/>
                        <a:buFont typeface="Arial"/>
                        <a:buNone/>
                      </a:pPr>
                      <a:endParaRPr sz="500" u="none" strike="noStrike" cap="none">
                        <a:latin typeface="Barlow"/>
                        <a:ea typeface="Barlow"/>
                        <a:cs typeface="Barlow"/>
                        <a:sym typeface="Barlow"/>
                      </a:endParaRPr>
                    </a:p>
                    <a:p>
                      <a:pPr marL="0" marR="0" lvl="0" indent="0" algn="l" rtl="0">
                        <a:lnSpc>
                          <a:spcPct val="100000"/>
                        </a:lnSpc>
                        <a:spcBef>
                          <a:spcPts val="0"/>
                        </a:spcBef>
                        <a:spcAft>
                          <a:spcPts val="0"/>
                        </a:spcAft>
                        <a:buClr>
                          <a:srgbClr val="000000"/>
                        </a:buClr>
                        <a:buSzPts val="1000"/>
                        <a:buFont typeface="Arial"/>
                        <a:buNone/>
                      </a:pPr>
                      <a:r>
                        <a:rPr lang="es-ES" sz="1000" u="none" strike="noStrike" cap="none">
                          <a:latin typeface="Barlow"/>
                          <a:ea typeface="Barlow"/>
                          <a:cs typeface="Barlow"/>
                          <a:sym typeface="Barlow"/>
                        </a:rPr>
                        <a:t>Adopter un mode de vie sain et actif</a:t>
                      </a:r>
                      <a:endParaRPr sz="1000" u="none" strike="noStrike" cap="none">
                        <a:latin typeface="Barlow"/>
                        <a:ea typeface="Barlow"/>
                        <a:cs typeface="Barlow"/>
                        <a:sym typeface="Barlow"/>
                      </a:endParaRPr>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r>
                        <a:rPr lang="es-ES" sz="1400" u="none" strike="noStrike" cap="none">
                          <a:solidFill>
                            <a:schemeClr val="dk1"/>
                          </a:solidFill>
                        </a:rPr>
                        <a:t>✓</a:t>
                      </a:r>
                      <a:endParaRPr sz="1400" u="none" strike="noStrike" cap="none">
                        <a:solidFill>
                          <a:schemeClr val="dk1"/>
                        </a:solidFill>
                      </a:endParaRPr>
                    </a:p>
                    <a:p>
                      <a:pPr marL="0" marR="0" lvl="0" indent="0" algn="ctr" rtl="0">
                        <a:lnSpc>
                          <a:spcPct val="100000"/>
                        </a:lnSpc>
                        <a:spcBef>
                          <a:spcPts val="0"/>
                        </a:spcBef>
                        <a:spcAft>
                          <a:spcPts val="0"/>
                        </a:spcAft>
                        <a:buClr>
                          <a:schemeClr val="dk1"/>
                        </a:buClr>
                        <a:buSzPts val="1100"/>
                        <a:buFont typeface="Arial"/>
                        <a:buNone/>
                      </a:pPr>
                      <a:endParaRPr sz="800" u="none" strike="noStrike" cap="none">
                        <a:solidFill>
                          <a:schemeClr val="dk1"/>
                        </a:solidFill>
                      </a:endParaRPr>
                    </a:p>
                    <a:p>
                      <a:pPr marL="0" marR="0" lvl="0" indent="0" algn="l" rtl="0">
                        <a:lnSpc>
                          <a:spcPct val="100000"/>
                        </a:lnSpc>
                        <a:spcBef>
                          <a:spcPts val="0"/>
                        </a:spcBef>
                        <a:spcAft>
                          <a:spcPts val="0"/>
                        </a:spcAft>
                        <a:buClr>
                          <a:schemeClr val="dk1"/>
                        </a:buClr>
                        <a:buSzPts val="1100"/>
                        <a:buFont typeface="Arial"/>
                        <a:buNone/>
                      </a:pPr>
                      <a:endParaRPr sz="1400" u="none" strike="noStrike" cap="none">
                        <a:solidFill>
                          <a:schemeClr val="dk1"/>
                        </a:solidFill>
                      </a:endParaRPr>
                    </a:p>
                    <a:p>
                      <a:pPr marL="0" marR="0" lvl="0" indent="0" algn="ctr" rtl="0">
                        <a:lnSpc>
                          <a:spcPct val="100000"/>
                        </a:lnSpc>
                        <a:spcBef>
                          <a:spcPts val="0"/>
                        </a:spcBef>
                        <a:spcAft>
                          <a:spcPts val="0"/>
                        </a:spcAft>
                        <a:buClr>
                          <a:schemeClr val="dk1"/>
                        </a:buClr>
                        <a:buSzPts val="1100"/>
                        <a:buFont typeface="Arial"/>
                        <a:buNone/>
                      </a:pPr>
                      <a:endParaRPr sz="1400"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r>
                        <a:rPr lang="es-ES" sz="1400" u="none" strike="noStrike" cap="none">
                          <a:solidFill>
                            <a:schemeClr val="dk1"/>
                          </a:solidFill>
                        </a:rPr>
                        <a:t>✓</a:t>
                      </a:r>
                      <a:endParaRPr sz="1400" u="none" strike="noStrike" cap="none">
                        <a:solidFill>
                          <a:schemeClr val="dk1"/>
                        </a:solidFill>
                      </a:endParaRPr>
                    </a:p>
                  </a:txBody>
                  <a:tcPr marL="91425" marR="91425" marT="91425" marB="91425"/>
                </a:tc>
                <a:tc>
                  <a:txBody>
                    <a:bodyPr/>
                    <a:lstStyle/>
                    <a:p>
                      <a:pPr marL="0" lvl="0" indent="0" algn="ctr" rtl="0">
                        <a:spcBef>
                          <a:spcPts val="0"/>
                        </a:spcBef>
                        <a:spcAft>
                          <a:spcPts val="0"/>
                        </a:spcAft>
                        <a:buClr>
                          <a:schemeClr val="dk1"/>
                        </a:buClr>
                        <a:buSzPts val="1400"/>
                        <a:buFont typeface="Arial"/>
                        <a:buNone/>
                      </a:pPr>
                      <a:r>
                        <a:rPr lang="es-ES">
                          <a:solidFill>
                            <a:schemeClr val="dk1"/>
                          </a:solidFill>
                        </a:rPr>
                        <a:t>✓</a:t>
                      </a:r>
                      <a:endParaRPr sz="1400" u="none" strike="noStrike" cap="none">
                        <a:solidFill>
                          <a:schemeClr val="dk1"/>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s-ES" sz="1000" u="none" strike="noStrike" cap="none">
                          <a:solidFill>
                            <a:schemeClr val="dk1"/>
                          </a:solidFill>
                          <a:latin typeface="Barlow"/>
                          <a:ea typeface="Barlow"/>
                          <a:cs typeface="Barlow"/>
                          <a:sym typeface="Barlow"/>
                        </a:rPr>
                        <a:t>Tout au long de l'année, l'enseignant vérifie l'acquisition des connaissances, des savoir-faire et des savoir-être nécessaires au développement des compétences à travers différents moyens d'action. Il propose aussi aux élèves des situations d'apprentissage et d'évaluation afin de porter un jugement sur leur niveau de développement des compétences.</a:t>
                      </a:r>
                      <a:endParaRPr sz="1000" u="none" strike="noStrike" cap="none">
                        <a:latin typeface="Barlow"/>
                        <a:ea typeface="Barlow"/>
                        <a:cs typeface="Barlow"/>
                        <a:sym typeface="Barlow"/>
                      </a:endParaRPr>
                    </a:p>
                  </a:txBody>
                  <a:tcPr marL="91425" marR="91425" marT="91425" marB="91425"/>
                </a:tc>
                <a:extLst>
                  <a:ext uri="{0D108BD9-81ED-4DB2-BD59-A6C34878D82A}">
                    <a16:rowId xmlns:a16="http://schemas.microsoft.com/office/drawing/2014/main" val="10004"/>
                  </a:ext>
                </a:extLst>
              </a:tr>
            </a:tbl>
          </a:graphicData>
        </a:graphic>
      </p:graphicFrame>
      <p:cxnSp>
        <p:nvCxnSpPr>
          <p:cNvPr id="243" name="Google Shape;243;p6"/>
          <p:cNvCxnSpPr/>
          <p:nvPr/>
        </p:nvCxnSpPr>
        <p:spPr>
          <a:xfrm>
            <a:off x="468068" y="1196670"/>
            <a:ext cx="5315700" cy="3000"/>
          </a:xfrm>
          <a:prstGeom prst="straightConnector1">
            <a:avLst/>
          </a:prstGeom>
          <a:noFill/>
          <a:ln w="19050" cap="flat" cmpd="sng">
            <a:solidFill>
              <a:srgbClr val="7DC39E"/>
            </a:solidFill>
            <a:prstDash val="solid"/>
            <a:miter lim="800000"/>
            <a:headEnd type="none" w="sm" len="sm"/>
            <a:tailEnd type="none" w="sm" len="sm"/>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7"/>
          <p:cNvSpPr txBox="1"/>
          <p:nvPr/>
        </p:nvSpPr>
        <p:spPr>
          <a:xfrm>
            <a:off x="326575" y="242600"/>
            <a:ext cx="65505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s-ES" sz="3200" b="0" i="0" u="none" strike="noStrike" cap="none">
                <a:solidFill>
                  <a:srgbClr val="3F3F3F"/>
                </a:solidFill>
                <a:latin typeface="Barlow"/>
                <a:ea typeface="Barlow"/>
                <a:cs typeface="Barlow"/>
                <a:sym typeface="Barlow"/>
              </a:rPr>
              <a:t>ÉVALUATIONS DE FIN DE SESSION  </a:t>
            </a:r>
            <a:endParaRPr sz="1400" b="0" i="0" u="none" strike="noStrike" cap="none">
              <a:solidFill>
                <a:srgbClr val="000000"/>
              </a:solidFill>
              <a:latin typeface="Arial"/>
              <a:ea typeface="Arial"/>
              <a:cs typeface="Arial"/>
              <a:sym typeface="Arial"/>
            </a:endParaRPr>
          </a:p>
        </p:txBody>
      </p:sp>
      <p:sp>
        <p:nvSpPr>
          <p:cNvPr id="249" name="Google Shape;249;p7"/>
          <p:cNvSpPr txBox="1"/>
          <p:nvPr/>
        </p:nvSpPr>
        <p:spPr>
          <a:xfrm>
            <a:off x="391850" y="827375"/>
            <a:ext cx="49836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1800" b="1" i="0" u="none" strike="noStrike" cap="none">
                <a:solidFill>
                  <a:srgbClr val="3F3F3F"/>
                </a:solidFill>
                <a:latin typeface="Barlow"/>
                <a:ea typeface="Barlow"/>
                <a:cs typeface="Barlow"/>
                <a:sym typeface="Barlow"/>
              </a:rPr>
              <a:t>TRAITEMENT DES ABSENCES NON MOTIVÉES</a:t>
            </a:r>
            <a:endParaRPr sz="1400" b="1" i="0" u="none" strike="noStrike" cap="none">
              <a:solidFill>
                <a:srgbClr val="000000"/>
              </a:solidFill>
              <a:latin typeface="Arial"/>
              <a:ea typeface="Arial"/>
              <a:cs typeface="Arial"/>
              <a:sym typeface="Arial"/>
            </a:endParaRPr>
          </a:p>
        </p:txBody>
      </p:sp>
      <p:cxnSp>
        <p:nvCxnSpPr>
          <p:cNvPr id="250" name="Google Shape;250;p7"/>
          <p:cNvCxnSpPr/>
          <p:nvPr/>
        </p:nvCxnSpPr>
        <p:spPr>
          <a:xfrm>
            <a:off x="506279" y="1362270"/>
            <a:ext cx="1229100" cy="0"/>
          </a:xfrm>
          <a:prstGeom prst="straightConnector1">
            <a:avLst/>
          </a:prstGeom>
          <a:noFill/>
          <a:ln w="19050" cap="flat" cmpd="sng">
            <a:solidFill>
              <a:srgbClr val="E9C354"/>
            </a:solidFill>
            <a:prstDash val="solid"/>
            <a:miter lim="800000"/>
            <a:headEnd type="none" w="sm" len="sm"/>
            <a:tailEnd type="none" w="sm" len="sm"/>
          </a:ln>
        </p:spPr>
      </p:cxnSp>
      <p:sp>
        <p:nvSpPr>
          <p:cNvPr id="251" name="Google Shape;251;p7"/>
          <p:cNvSpPr txBox="1"/>
          <p:nvPr/>
        </p:nvSpPr>
        <p:spPr>
          <a:xfrm>
            <a:off x="497625" y="1857950"/>
            <a:ext cx="11196600" cy="19431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600"/>
              <a:buFont typeface="Arial"/>
              <a:buNone/>
            </a:pPr>
            <a:r>
              <a:rPr lang="es-ES" sz="1600" b="0" i="0" u="none" strike="noStrike" cap="none">
                <a:solidFill>
                  <a:schemeClr val="lt1"/>
                </a:solidFill>
                <a:latin typeface="Barlow"/>
                <a:ea typeface="Barlow"/>
                <a:cs typeface="Barlow"/>
                <a:sym typeface="Barlow"/>
              </a:rPr>
              <a:t>La participation à une sortie éducative, à un voyage ou à une activité sportive ou culturelle à caractère participatif </a:t>
            </a:r>
            <a:r>
              <a:rPr lang="es-ES" sz="1600" b="1" i="0" u="none" strike="noStrike" cap="none">
                <a:solidFill>
                  <a:schemeClr val="lt1"/>
                </a:solidFill>
                <a:latin typeface="Barlow"/>
                <a:ea typeface="Barlow"/>
                <a:cs typeface="Barlow"/>
                <a:sym typeface="Barlow"/>
              </a:rPr>
              <a:t>ne saurait justifier une absence à une situation d’évaluation de fin de session (MEQ ou école)</a:t>
            </a:r>
            <a:r>
              <a:rPr lang="es-ES" sz="1600" b="0" i="0" u="none" strike="noStrike" cap="none">
                <a:solidFill>
                  <a:schemeClr val="lt1"/>
                </a:solidFill>
                <a:latin typeface="Barlow"/>
                <a:ea typeface="Barlow"/>
                <a:cs typeface="Barlow"/>
                <a:sym typeface="Barlow"/>
              </a:rPr>
              <a:t>. Les seuls motifs pouvant justifier l’absence d’un élève sont la maladie sérieuse ou l’accident (confirmés par une attestation médicale), le décès d’un proche parent ou toute autre raison jugée valable par la responsable de l’évaluation des apprentissages au centre de services scolaire. </a:t>
            </a:r>
            <a:endParaRPr sz="1400" b="0" i="0" u="none" strike="noStrike" cap="none">
              <a:solidFill>
                <a:srgbClr val="000000"/>
              </a:solidFill>
              <a:latin typeface="Barlow"/>
              <a:ea typeface="Barlow"/>
              <a:cs typeface="Barlow"/>
              <a:sym typeface="Barlow"/>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Barlow"/>
              <a:ea typeface="Barlow"/>
              <a:cs typeface="Barlow"/>
              <a:sym typeface="Barlow"/>
            </a:endParaRPr>
          </a:p>
          <a:p>
            <a:pPr marL="0" marR="0" lvl="0" indent="0" algn="just" rtl="0">
              <a:lnSpc>
                <a:spcPct val="100000"/>
              </a:lnSpc>
              <a:spcBef>
                <a:spcPts val="0"/>
              </a:spcBef>
              <a:spcAft>
                <a:spcPts val="0"/>
              </a:spcAft>
              <a:buClr>
                <a:srgbClr val="000000"/>
              </a:buClr>
              <a:buSzPts val="1600"/>
              <a:buFont typeface="Arial"/>
              <a:buNone/>
            </a:pPr>
            <a:r>
              <a:rPr lang="es-ES" sz="1600" b="0" i="0" u="none" strike="noStrike" cap="none">
                <a:solidFill>
                  <a:schemeClr val="lt1"/>
                </a:solidFill>
                <a:latin typeface="Barlow"/>
                <a:ea typeface="Barlow"/>
                <a:cs typeface="Barlow"/>
                <a:sym typeface="Barlow"/>
              </a:rPr>
              <a:t>Un élève absent à une situation d’évaluation de fin de session pour des raisons non reconnues se verra attribuer la cote AB. </a:t>
            </a:r>
            <a:r>
              <a:rPr lang="es-ES" sz="1600" b="1" i="0" u="none" strike="noStrike" cap="none">
                <a:solidFill>
                  <a:schemeClr val="lt1"/>
                </a:solidFill>
                <a:latin typeface="Barlow"/>
                <a:ea typeface="Barlow"/>
                <a:cs typeface="Barlow"/>
                <a:sym typeface="Barlow"/>
              </a:rPr>
              <a:t>Cette</a:t>
            </a:r>
            <a:r>
              <a:rPr lang="es-ES" sz="1600" b="0" i="0" u="none" strike="noStrike" cap="none">
                <a:solidFill>
                  <a:schemeClr val="lt1"/>
                </a:solidFill>
                <a:latin typeface="Barlow"/>
                <a:ea typeface="Barlow"/>
                <a:cs typeface="Barlow"/>
                <a:sym typeface="Barlow"/>
              </a:rPr>
              <a:t> </a:t>
            </a:r>
            <a:r>
              <a:rPr lang="es-ES" sz="1600" b="1" i="0" u="none" strike="noStrike" cap="none">
                <a:solidFill>
                  <a:schemeClr val="lt1"/>
                </a:solidFill>
                <a:latin typeface="Barlow"/>
                <a:ea typeface="Barlow"/>
                <a:cs typeface="Barlow"/>
                <a:sym typeface="Barlow"/>
              </a:rPr>
              <a:t>mention a pour effet de générer le résultat 0% à la situation d’évaluation concernée.</a:t>
            </a:r>
            <a:endParaRPr sz="1400" b="1" i="0" u="none" strike="noStrike" cap="none">
              <a:solidFill>
                <a:srgbClr val="000000"/>
              </a:solidFill>
              <a:latin typeface="Barlow"/>
              <a:ea typeface="Barlow"/>
              <a:cs typeface="Barlow"/>
              <a:sym typeface="Barlow"/>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Barlow"/>
              <a:ea typeface="Barlow"/>
              <a:cs typeface="Barlow"/>
              <a:sym typeface="Barlow"/>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Barlow"/>
              <a:ea typeface="Barlow"/>
              <a:cs typeface="Barlow"/>
              <a:sym typeface="Barlow"/>
            </a:endParaRPr>
          </a:p>
        </p:txBody>
      </p:sp>
      <p:grpSp>
        <p:nvGrpSpPr>
          <p:cNvPr id="252" name="Google Shape;252;p7"/>
          <p:cNvGrpSpPr/>
          <p:nvPr/>
        </p:nvGrpSpPr>
        <p:grpSpPr>
          <a:xfrm>
            <a:off x="9574666" y="4630398"/>
            <a:ext cx="1774768" cy="1728347"/>
            <a:chOff x="3171000" y="4021950"/>
            <a:chExt cx="268100" cy="265875"/>
          </a:xfrm>
        </p:grpSpPr>
        <p:sp>
          <p:nvSpPr>
            <p:cNvPr id="253" name="Google Shape;253;p7"/>
            <p:cNvSpPr/>
            <p:nvPr/>
          </p:nvSpPr>
          <p:spPr>
            <a:xfrm>
              <a:off x="3171000" y="4058525"/>
              <a:ext cx="230200" cy="229300"/>
            </a:xfrm>
            <a:custGeom>
              <a:avLst/>
              <a:gdLst/>
              <a:ahLst/>
              <a:cxnLst/>
              <a:rect l="l" t="t" r="r" b="b"/>
              <a:pathLst>
                <a:path w="9208" h="9172" extrusionOk="0">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rgbClr val="91E3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7"/>
            <p:cNvSpPr/>
            <p:nvPr/>
          </p:nvSpPr>
          <p:spPr>
            <a:xfrm>
              <a:off x="3367725" y="4021950"/>
              <a:ext cx="71375" cy="69150"/>
            </a:xfrm>
            <a:custGeom>
              <a:avLst/>
              <a:gdLst/>
              <a:ahLst/>
              <a:cxnLst/>
              <a:rect l="l" t="t" r="r" b="b"/>
              <a:pathLst>
                <a:path w="2855" h="2766" extrusionOk="0">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rgbClr val="91E3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5" name="Google Shape;255;p7"/>
          <p:cNvSpPr/>
          <p:nvPr/>
        </p:nvSpPr>
        <p:spPr>
          <a:xfrm>
            <a:off x="6625765" y="4415723"/>
            <a:ext cx="1975514" cy="1943029"/>
          </a:xfrm>
          <a:custGeom>
            <a:avLst/>
            <a:gdLst/>
            <a:ahLst/>
            <a:cxnLst/>
            <a:rect l="l" t="t" r="r" b="b"/>
            <a:pathLst>
              <a:path w="11937" h="11956" extrusionOk="0">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rgbClr val="F9CB9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7"/>
          <p:cNvSpPr/>
          <p:nvPr/>
        </p:nvSpPr>
        <p:spPr>
          <a:xfrm>
            <a:off x="3612536" y="4521270"/>
            <a:ext cx="1763018" cy="1731922"/>
          </a:xfrm>
          <a:custGeom>
            <a:avLst/>
            <a:gdLst/>
            <a:ahLst/>
            <a:cxnLst/>
            <a:rect l="l" t="t" r="r" b="b"/>
            <a:pathLst>
              <a:path w="10653" h="10657" extrusionOk="0">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rgbClr val="FFE5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57" name="Google Shape;257;p7"/>
          <p:cNvGrpSpPr/>
          <p:nvPr/>
        </p:nvGrpSpPr>
        <p:grpSpPr>
          <a:xfrm>
            <a:off x="687832" y="4565077"/>
            <a:ext cx="1674478" cy="1644327"/>
            <a:chOff x="5684575" y="4038000"/>
            <a:chExt cx="252950" cy="252950"/>
          </a:xfrm>
        </p:grpSpPr>
        <p:sp>
          <p:nvSpPr>
            <p:cNvPr id="258" name="Google Shape;258;p7"/>
            <p:cNvSpPr/>
            <p:nvPr/>
          </p:nvSpPr>
          <p:spPr>
            <a:xfrm>
              <a:off x="5684575" y="4038000"/>
              <a:ext cx="252950" cy="252950"/>
            </a:xfrm>
            <a:custGeom>
              <a:avLst/>
              <a:gdLst/>
              <a:ahLst/>
              <a:cxnLst/>
              <a:rect l="l" t="t" r="r" b="b"/>
              <a:pathLst>
                <a:path w="10118" h="10118" extrusionOk="0">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rgbClr val="CFE2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7"/>
            <p:cNvSpPr/>
            <p:nvPr/>
          </p:nvSpPr>
          <p:spPr>
            <a:xfrm>
              <a:off x="5804575" y="4097775"/>
              <a:ext cx="58000" cy="118225"/>
            </a:xfrm>
            <a:custGeom>
              <a:avLst/>
              <a:gdLst/>
              <a:ahLst/>
              <a:cxnLst/>
              <a:rect l="l" t="t" r="r" b="b"/>
              <a:pathLst>
                <a:path w="2320" h="4729" extrusionOk="0">
                  <a:moveTo>
                    <a:pt x="0" y="0"/>
                  </a:moveTo>
                  <a:lnTo>
                    <a:pt x="0" y="2677"/>
                  </a:lnTo>
                  <a:cubicBezTo>
                    <a:pt x="0" y="2748"/>
                    <a:pt x="36" y="2820"/>
                    <a:pt x="90" y="2855"/>
                  </a:cubicBezTo>
                  <a:lnTo>
                    <a:pt x="1963" y="4729"/>
                  </a:lnTo>
                  <a:lnTo>
                    <a:pt x="2320" y="4372"/>
                  </a:lnTo>
                  <a:lnTo>
                    <a:pt x="536" y="2570"/>
                  </a:lnTo>
                  <a:lnTo>
                    <a:pt x="536" y="0"/>
                  </a:lnTo>
                  <a:close/>
                </a:path>
              </a:pathLst>
            </a:custGeom>
            <a:solidFill>
              <a:srgbClr val="CFE2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7"/>
            <p:cNvSpPr/>
            <p:nvPr/>
          </p:nvSpPr>
          <p:spPr>
            <a:xfrm>
              <a:off x="5804575" y="4071450"/>
              <a:ext cx="13400" cy="13400"/>
            </a:xfrm>
            <a:custGeom>
              <a:avLst/>
              <a:gdLst/>
              <a:ahLst/>
              <a:cxnLst/>
              <a:rect l="l" t="t" r="r" b="b"/>
              <a:pathLst>
                <a:path w="536" h="536" extrusionOk="0">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rgbClr val="CFE2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7"/>
            <p:cNvSpPr/>
            <p:nvPr/>
          </p:nvSpPr>
          <p:spPr>
            <a:xfrm>
              <a:off x="5804575" y="4244525"/>
              <a:ext cx="13400" cy="12975"/>
            </a:xfrm>
            <a:custGeom>
              <a:avLst/>
              <a:gdLst/>
              <a:ahLst/>
              <a:cxnLst/>
              <a:rect l="l" t="t" r="r" b="b"/>
              <a:pathLst>
                <a:path w="536" h="519" extrusionOk="0">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rgbClr val="CFE2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7"/>
            <p:cNvSpPr/>
            <p:nvPr/>
          </p:nvSpPr>
          <p:spPr>
            <a:xfrm>
              <a:off x="5718025" y="4158000"/>
              <a:ext cx="13425" cy="13400"/>
            </a:xfrm>
            <a:custGeom>
              <a:avLst/>
              <a:gdLst/>
              <a:ahLst/>
              <a:cxnLst/>
              <a:rect l="l" t="t" r="r" b="b"/>
              <a:pathLst>
                <a:path w="537" h="536" extrusionOk="0">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CFE2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7"/>
            <p:cNvSpPr/>
            <p:nvPr/>
          </p:nvSpPr>
          <p:spPr>
            <a:xfrm>
              <a:off x="5891100" y="4158000"/>
              <a:ext cx="13425" cy="13400"/>
            </a:xfrm>
            <a:custGeom>
              <a:avLst/>
              <a:gdLst/>
              <a:ahLst/>
              <a:cxnLst/>
              <a:rect l="l" t="t" r="r" b="b"/>
              <a:pathLst>
                <a:path w="537" h="536" extrusionOk="0">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CFE2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name="0045_Jefferson_Template_SlidesMani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0045_Jefferson_Template_SlidesMani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1503</Words>
  <Application>Microsoft Office PowerPoint</Application>
  <PresentationFormat>Grand écran</PresentationFormat>
  <Paragraphs>196</Paragraphs>
  <Slides>7</Slides>
  <Notes>7</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7</vt:i4>
      </vt:variant>
    </vt:vector>
  </HeadingPairs>
  <TitlesOfParts>
    <vt:vector size="16" baseType="lpstr">
      <vt:lpstr>Barlow</vt:lpstr>
      <vt:lpstr>Arial</vt:lpstr>
      <vt:lpstr>Barlow Medium</vt:lpstr>
      <vt:lpstr>Barlow Condensed</vt:lpstr>
      <vt:lpstr>Calibri</vt:lpstr>
      <vt:lpstr>Poppins</vt:lpstr>
      <vt:lpstr>Homemade Apple</vt:lpstr>
      <vt:lpstr>0045_Jefferson_Template_SlidesMania</vt:lpstr>
      <vt:lpstr>0045_Jefferson_Template_SlidesMania</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Karine Drolet</dc:creator>
  <cp:lastModifiedBy>Virginie Hudon-Chabot</cp:lastModifiedBy>
  <cp:revision>1</cp:revision>
  <dcterms:modified xsi:type="dcterms:W3CDTF">2024-09-18T17:58:37Z</dcterms:modified>
</cp:coreProperties>
</file>